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sldIdLst>
    <p:sldId id="257" r:id="rId6"/>
    <p:sldId id="258" r:id="rId7"/>
    <p:sldId id="259" r:id="rId8"/>
    <p:sldId id="260" r:id="rId9"/>
    <p:sldId id="267" r:id="rId10"/>
    <p:sldId id="262" r:id="rId11"/>
    <p:sldId id="269" r:id="rId12"/>
    <p:sldId id="275" r:id="rId13"/>
    <p:sldId id="520" r:id="rId14"/>
    <p:sldId id="523" r:id="rId15"/>
    <p:sldId id="524" r:id="rId16"/>
    <p:sldId id="525" r:id="rId17"/>
    <p:sldId id="271" r:id="rId18"/>
    <p:sldId id="270" r:id="rId19"/>
    <p:sldId id="264" r:id="rId20"/>
    <p:sldId id="265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biadazie, Aerozona" initials="OA" lastIdx="1" clrIdx="0">
    <p:extLst>
      <p:ext uri="{19B8F6BF-5375-455C-9EA6-DF929625EA0E}">
        <p15:presenceInfo xmlns:p15="http://schemas.microsoft.com/office/powerpoint/2012/main" userId="S::ObiadazieA@aetna.com::f8c21f09-4577-44c9-97f4-db8ec15d8be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964A1A-FC75-418D-A010-E4F162FF32B3}" v="31" dt="2021-01-28T23:38:44.5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0E4688-014B-4A04-9316-838844AB6B66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9284098-398A-4948-A560-395BD3E7F136}">
      <dgm:prSet/>
      <dgm:spPr/>
      <dgm:t>
        <a:bodyPr/>
        <a:lstStyle/>
        <a:p>
          <a:r>
            <a:rPr lang="en-US" b="1" i="1" u="sng"/>
            <a:t>BIRTHDAYS</a:t>
          </a:r>
          <a:endParaRPr lang="en-US"/>
        </a:p>
      </dgm:t>
    </dgm:pt>
    <dgm:pt modelId="{9230663F-88AC-447B-BC3D-ECB66BD8D5C9}" type="parTrans" cxnId="{111B55E3-8F83-4923-A801-CAF8282649A2}">
      <dgm:prSet/>
      <dgm:spPr/>
      <dgm:t>
        <a:bodyPr/>
        <a:lstStyle/>
        <a:p>
          <a:endParaRPr lang="en-US"/>
        </a:p>
      </dgm:t>
    </dgm:pt>
    <dgm:pt modelId="{60619A7B-9AAC-4CE1-AA65-559E16587171}" type="sibTrans" cxnId="{111B55E3-8F83-4923-A801-CAF8282649A2}">
      <dgm:prSet/>
      <dgm:spPr/>
      <dgm:t>
        <a:bodyPr/>
        <a:lstStyle/>
        <a:p>
          <a:endParaRPr lang="en-US"/>
        </a:p>
      </dgm:t>
    </dgm:pt>
    <dgm:pt modelId="{8D474FCE-2007-48CD-B60E-8B498678D900}">
      <dgm:prSet/>
      <dgm:spPr/>
      <dgm:t>
        <a:bodyPr/>
        <a:lstStyle/>
        <a:p>
          <a:r>
            <a:rPr lang="en-US"/>
            <a:t>Oquendo, Luz ~ January 3</a:t>
          </a:r>
          <a:r>
            <a:rPr lang="en-US" baseline="30000"/>
            <a:t>rd</a:t>
          </a:r>
          <a:r>
            <a:rPr lang="en-US"/>
            <a:t> </a:t>
          </a:r>
        </a:p>
      </dgm:t>
    </dgm:pt>
    <dgm:pt modelId="{053C5000-ABEB-443B-AB56-87AB55B8882B}" type="parTrans" cxnId="{8977FC46-836E-43A7-8881-9A028DE134C8}">
      <dgm:prSet/>
      <dgm:spPr/>
      <dgm:t>
        <a:bodyPr/>
        <a:lstStyle/>
        <a:p>
          <a:endParaRPr lang="en-US"/>
        </a:p>
      </dgm:t>
    </dgm:pt>
    <dgm:pt modelId="{FF1EF4C7-12F7-4DFD-B9CB-0E0A8E5E7E3C}" type="sibTrans" cxnId="{8977FC46-836E-43A7-8881-9A028DE134C8}">
      <dgm:prSet/>
      <dgm:spPr/>
      <dgm:t>
        <a:bodyPr/>
        <a:lstStyle/>
        <a:p>
          <a:endParaRPr lang="en-US"/>
        </a:p>
      </dgm:t>
    </dgm:pt>
    <dgm:pt modelId="{7E591FDE-D822-4B23-88AD-DE55A1DFBA22}">
      <dgm:prSet/>
      <dgm:spPr/>
      <dgm:t>
        <a:bodyPr/>
        <a:lstStyle/>
        <a:p>
          <a:r>
            <a:rPr lang="en-US" dirty="0"/>
            <a:t>Colville, Matthew ~ January 6</a:t>
          </a:r>
          <a:r>
            <a:rPr lang="en-US" baseline="30000" dirty="0"/>
            <a:t>th</a:t>
          </a:r>
          <a:endParaRPr lang="en-US" dirty="0"/>
        </a:p>
      </dgm:t>
    </dgm:pt>
    <dgm:pt modelId="{96683AF0-6C68-4110-99A5-48CD1E125D92}" type="parTrans" cxnId="{079750A0-C04D-4721-A20F-947A61B2846B}">
      <dgm:prSet/>
      <dgm:spPr/>
      <dgm:t>
        <a:bodyPr/>
        <a:lstStyle/>
        <a:p>
          <a:endParaRPr lang="en-US"/>
        </a:p>
      </dgm:t>
    </dgm:pt>
    <dgm:pt modelId="{E4D2AADA-1F87-4C14-9CEA-1B884FF8D191}" type="sibTrans" cxnId="{079750A0-C04D-4721-A20F-947A61B2846B}">
      <dgm:prSet/>
      <dgm:spPr/>
      <dgm:t>
        <a:bodyPr/>
        <a:lstStyle/>
        <a:p>
          <a:endParaRPr lang="en-US"/>
        </a:p>
      </dgm:t>
    </dgm:pt>
    <dgm:pt modelId="{6E2ABDF6-1155-47EC-A21B-F582BF86D836}" type="pres">
      <dgm:prSet presAssocID="{830E4688-014B-4A04-9316-838844AB6B66}" presName="linear" presStyleCnt="0">
        <dgm:presLayoutVars>
          <dgm:dir/>
          <dgm:animLvl val="lvl"/>
          <dgm:resizeHandles val="exact"/>
        </dgm:presLayoutVars>
      </dgm:prSet>
      <dgm:spPr/>
    </dgm:pt>
    <dgm:pt modelId="{08D2E5C9-FAA0-4B5E-A7F6-7CB366BAD6EF}" type="pres">
      <dgm:prSet presAssocID="{A9284098-398A-4948-A560-395BD3E7F136}" presName="parentLin" presStyleCnt="0"/>
      <dgm:spPr/>
    </dgm:pt>
    <dgm:pt modelId="{38372C57-89BC-4078-BDC5-1DC5C2682CA9}" type="pres">
      <dgm:prSet presAssocID="{A9284098-398A-4948-A560-395BD3E7F136}" presName="parentLeftMargin" presStyleLbl="node1" presStyleIdx="0" presStyleCnt="3"/>
      <dgm:spPr/>
    </dgm:pt>
    <dgm:pt modelId="{167C9F0E-A145-4C4E-9804-0EB44B4BE21E}" type="pres">
      <dgm:prSet presAssocID="{A9284098-398A-4948-A560-395BD3E7F13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8465C0A-EE28-4CC6-AD14-2A22143AD6DC}" type="pres">
      <dgm:prSet presAssocID="{A9284098-398A-4948-A560-395BD3E7F136}" presName="negativeSpace" presStyleCnt="0"/>
      <dgm:spPr/>
    </dgm:pt>
    <dgm:pt modelId="{E71ED3EE-4464-4484-BFD9-CB7E4E869CAA}" type="pres">
      <dgm:prSet presAssocID="{A9284098-398A-4948-A560-395BD3E7F136}" presName="childText" presStyleLbl="conFgAcc1" presStyleIdx="0" presStyleCnt="3">
        <dgm:presLayoutVars>
          <dgm:bulletEnabled val="1"/>
        </dgm:presLayoutVars>
      </dgm:prSet>
      <dgm:spPr/>
    </dgm:pt>
    <dgm:pt modelId="{3A9CCA60-3199-4FF8-8CF8-35847032A5C2}" type="pres">
      <dgm:prSet presAssocID="{60619A7B-9AAC-4CE1-AA65-559E16587171}" presName="spaceBetweenRectangles" presStyleCnt="0"/>
      <dgm:spPr/>
    </dgm:pt>
    <dgm:pt modelId="{1FB6D50E-0E3D-4287-88E3-E72F3627A0FE}" type="pres">
      <dgm:prSet presAssocID="{8D474FCE-2007-48CD-B60E-8B498678D900}" presName="parentLin" presStyleCnt="0"/>
      <dgm:spPr/>
    </dgm:pt>
    <dgm:pt modelId="{423ED565-DF66-4CA9-B6EC-B213F53F141A}" type="pres">
      <dgm:prSet presAssocID="{8D474FCE-2007-48CD-B60E-8B498678D900}" presName="parentLeftMargin" presStyleLbl="node1" presStyleIdx="0" presStyleCnt="3"/>
      <dgm:spPr/>
    </dgm:pt>
    <dgm:pt modelId="{E70C3BEA-F0EE-4934-999E-65119B6C049A}" type="pres">
      <dgm:prSet presAssocID="{8D474FCE-2007-48CD-B60E-8B498678D90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F98BD6C-93D4-4D66-B1DB-E43BA0874AF3}" type="pres">
      <dgm:prSet presAssocID="{8D474FCE-2007-48CD-B60E-8B498678D900}" presName="negativeSpace" presStyleCnt="0"/>
      <dgm:spPr/>
    </dgm:pt>
    <dgm:pt modelId="{27CC11DA-96A3-49D6-913B-03524011E4E3}" type="pres">
      <dgm:prSet presAssocID="{8D474FCE-2007-48CD-B60E-8B498678D900}" presName="childText" presStyleLbl="conFgAcc1" presStyleIdx="1" presStyleCnt="3">
        <dgm:presLayoutVars>
          <dgm:bulletEnabled val="1"/>
        </dgm:presLayoutVars>
      </dgm:prSet>
      <dgm:spPr/>
    </dgm:pt>
    <dgm:pt modelId="{AA7CF37B-3B32-4DE1-8DDA-127CCB6DCE3F}" type="pres">
      <dgm:prSet presAssocID="{FF1EF4C7-12F7-4DFD-B9CB-0E0A8E5E7E3C}" presName="spaceBetweenRectangles" presStyleCnt="0"/>
      <dgm:spPr/>
    </dgm:pt>
    <dgm:pt modelId="{58CCEAED-5B8E-4FA9-986A-3D1FC341E268}" type="pres">
      <dgm:prSet presAssocID="{7E591FDE-D822-4B23-88AD-DE55A1DFBA22}" presName="parentLin" presStyleCnt="0"/>
      <dgm:spPr/>
    </dgm:pt>
    <dgm:pt modelId="{8808A5C4-156A-4B17-839D-DDB8A0C78C5D}" type="pres">
      <dgm:prSet presAssocID="{7E591FDE-D822-4B23-88AD-DE55A1DFBA22}" presName="parentLeftMargin" presStyleLbl="node1" presStyleIdx="1" presStyleCnt="3"/>
      <dgm:spPr/>
    </dgm:pt>
    <dgm:pt modelId="{F13566CD-3A01-4C1A-BA77-D9364B8EBF30}" type="pres">
      <dgm:prSet presAssocID="{7E591FDE-D822-4B23-88AD-DE55A1DFBA2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9A4F57F-B84B-4EA4-AFCE-307881FBFD17}" type="pres">
      <dgm:prSet presAssocID="{7E591FDE-D822-4B23-88AD-DE55A1DFBA22}" presName="negativeSpace" presStyleCnt="0"/>
      <dgm:spPr/>
    </dgm:pt>
    <dgm:pt modelId="{EDECD8F8-8DB2-442C-B6A6-8EED493B46FB}" type="pres">
      <dgm:prSet presAssocID="{7E591FDE-D822-4B23-88AD-DE55A1DFBA2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710D834-601B-4201-A54B-5E95804375F0}" type="presOf" srcId="{7E591FDE-D822-4B23-88AD-DE55A1DFBA22}" destId="{8808A5C4-156A-4B17-839D-DDB8A0C78C5D}" srcOrd="0" destOrd="0" presId="urn:microsoft.com/office/officeart/2005/8/layout/list1"/>
    <dgm:cxn modelId="{29823B3C-EF83-45C0-9782-6CEF09BE500E}" type="presOf" srcId="{8D474FCE-2007-48CD-B60E-8B498678D900}" destId="{423ED565-DF66-4CA9-B6EC-B213F53F141A}" srcOrd="0" destOrd="0" presId="urn:microsoft.com/office/officeart/2005/8/layout/list1"/>
    <dgm:cxn modelId="{8977FC46-836E-43A7-8881-9A028DE134C8}" srcId="{830E4688-014B-4A04-9316-838844AB6B66}" destId="{8D474FCE-2007-48CD-B60E-8B498678D900}" srcOrd="1" destOrd="0" parTransId="{053C5000-ABEB-443B-AB56-87AB55B8882B}" sibTransId="{FF1EF4C7-12F7-4DFD-B9CB-0E0A8E5E7E3C}"/>
    <dgm:cxn modelId="{0A69F053-793C-481D-9E3B-A6E18FD10419}" type="presOf" srcId="{7E591FDE-D822-4B23-88AD-DE55A1DFBA22}" destId="{F13566CD-3A01-4C1A-BA77-D9364B8EBF30}" srcOrd="1" destOrd="0" presId="urn:microsoft.com/office/officeart/2005/8/layout/list1"/>
    <dgm:cxn modelId="{E244FE76-BC95-47BD-925E-344013522759}" type="presOf" srcId="{830E4688-014B-4A04-9316-838844AB6B66}" destId="{6E2ABDF6-1155-47EC-A21B-F582BF86D836}" srcOrd="0" destOrd="0" presId="urn:microsoft.com/office/officeart/2005/8/layout/list1"/>
    <dgm:cxn modelId="{FA8F339D-994F-4CE6-988E-4F2ABB4FC4D1}" type="presOf" srcId="{8D474FCE-2007-48CD-B60E-8B498678D900}" destId="{E70C3BEA-F0EE-4934-999E-65119B6C049A}" srcOrd="1" destOrd="0" presId="urn:microsoft.com/office/officeart/2005/8/layout/list1"/>
    <dgm:cxn modelId="{079750A0-C04D-4721-A20F-947A61B2846B}" srcId="{830E4688-014B-4A04-9316-838844AB6B66}" destId="{7E591FDE-D822-4B23-88AD-DE55A1DFBA22}" srcOrd="2" destOrd="0" parTransId="{96683AF0-6C68-4110-99A5-48CD1E125D92}" sibTransId="{E4D2AADA-1F87-4C14-9CEA-1B884FF8D191}"/>
    <dgm:cxn modelId="{51CD7DBC-50A3-45B3-B168-3B5B14A37E99}" type="presOf" srcId="{A9284098-398A-4948-A560-395BD3E7F136}" destId="{38372C57-89BC-4078-BDC5-1DC5C2682CA9}" srcOrd="0" destOrd="0" presId="urn:microsoft.com/office/officeart/2005/8/layout/list1"/>
    <dgm:cxn modelId="{111B55E3-8F83-4923-A801-CAF8282649A2}" srcId="{830E4688-014B-4A04-9316-838844AB6B66}" destId="{A9284098-398A-4948-A560-395BD3E7F136}" srcOrd="0" destOrd="0" parTransId="{9230663F-88AC-447B-BC3D-ECB66BD8D5C9}" sibTransId="{60619A7B-9AAC-4CE1-AA65-559E16587171}"/>
    <dgm:cxn modelId="{943E5CED-F682-4473-9065-6058712A7F45}" type="presOf" srcId="{A9284098-398A-4948-A560-395BD3E7F136}" destId="{167C9F0E-A145-4C4E-9804-0EB44B4BE21E}" srcOrd="1" destOrd="0" presId="urn:microsoft.com/office/officeart/2005/8/layout/list1"/>
    <dgm:cxn modelId="{CEA60152-C350-42F6-A8AB-4747DE55AF7C}" type="presParOf" srcId="{6E2ABDF6-1155-47EC-A21B-F582BF86D836}" destId="{08D2E5C9-FAA0-4B5E-A7F6-7CB366BAD6EF}" srcOrd="0" destOrd="0" presId="urn:microsoft.com/office/officeart/2005/8/layout/list1"/>
    <dgm:cxn modelId="{BF93ABA8-7AB3-4732-A127-565DB8BB18D0}" type="presParOf" srcId="{08D2E5C9-FAA0-4B5E-A7F6-7CB366BAD6EF}" destId="{38372C57-89BC-4078-BDC5-1DC5C2682CA9}" srcOrd="0" destOrd="0" presId="urn:microsoft.com/office/officeart/2005/8/layout/list1"/>
    <dgm:cxn modelId="{45DC4BD5-E802-461C-BE47-84289B60F1F3}" type="presParOf" srcId="{08D2E5C9-FAA0-4B5E-A7F6-7CB366BAD6EF}" destId="{167C9F0E-A145-4C4E-9804-0EB44B4BE21E}" srcOrd="1" destOrd="0" presId="urn:microsoft.com/office/officeart/2005/8/layout/list1"/>
    <dgm:cxn modelId="{E91BF427-A63C-4DAA-B742-E98EF20D848C}" type="presParOf" srcId="{6E2ABDF6-1155-47EC-A21B-F582BF86D836}" destId="{58465C0A-EE28-4CC6-AD14-2A22143AD6DC}" srcOrd="1" destOrd="0" presId="urn:microsoft.com/office/officeart/2005/8/layout/list1"/>
    <dgm:cxn modelId="{60C5BDDB-E657-400C-8EC4-1DF6D89CC034}" type="presParOf" srcId="{6E2ABDF6-1155-47EC-A21B-F582BF86D836}" destId="{E71ED3EE-4464-4484-BFD9-CB7E4E869CAA}" srcOrd="2" destOrd="0" presId="urn:microsoft.com/office/officeart/2005/8/layout/list1"/>
    <dgm:cxn modelId="{F169B833-D2C6-4499-B77C-625E7614B4B5}" type="presParOf" srcId="{6E2ABDF6-1155-47EC-A21B-F582BF86D836}" destId="{3A9CCA60-3199-4FF8-8CF8-35847032A5C2}" srcOrd="3" destOrd="0" presId="urn:microsoft.com/office/officeart/2005/8/layout/list1"/>
    <dgm:cxn modelId="{BF44DD4C-480A-4DC2-A7E5-E3D7FB041C5E}" type="presParOf" srcId="{6E2ABDF6-1155-47EC-A21B-F582BF86D836}" destId="{1FB6D50E-0E3D-4287-88E3-E72F3627A0FE}" srcOrd="4" destOrd="0" presId="urn:microsoft.com/office/officeart/2005/8/layout/list1"/>
    <dgm:cxn modelId="{FA0E2560-09FB-48AB-906A-F64294F74CD0}" type="presParOf" srcId="{1FB6D50E-0E3D-4287-88E3-E72F3627A0FE}" destId="{423ED565-DF66-4CA9-B6EC-B213F53F141A}" srcOrd="0" destOrd="0" presId="urn:microsoft.com/office/officeart/2005/8/layout/list1"/>
    <dgm:cxn modelId="{D3EE6B3D-301C-4AD1-9279-18DFD2A54294}" type="presParOf" srcId="{1FB6D50E-0E3D-4287-88E3-E72F3627A0FE}" destId="{E70C3BEA-F0EE-4934-999E-65119B6C049A}" srcOrd="1" destOrd="0" presId="urn:microsoft.com/office/officeart/2005/8/layout/list1"/>
    <dgm:cxn modelId="{C2507617-B1E1-40FE-B397-F232E5DEF073}" type="presParOf" srcId="{6E2ABDF6-1155-47EC-A21B-F582BF86D836}" destId="{3F98BD6C-93D4-4D66-B1DB-E43BA0874AF3}" srcOrd="5" destOrd="0" presId="urn:microsoft.com/office/officeart/2005/8/layout/list1"/>
    <dgm:cxn modelId="{7A22AC22-E9FC-4F5F-9943-00FE03B9F1DE}" type="presParOf" srcId="{6E2ABDF6-1155-47EC-A21B-F582BF86D836}" destId="{27CC11DA-96A3-49D6-913B-03524011E4E3}" srcOrd="6" destOrd="0" presId="urn:microsoft.com/office/officeart/2005/8/layout/list1"/>
    <dgm:cxn modelId="{3CC46842-5142-4D85-9D3B-376AC3B7F1F7}" type="presParOf" srcId="{6E2ABDF6-1155-47EC-A21B-F582BF86D836}" destId="{AA7CF37B-3B32-4DE1-8DDA-127CCB6DCE3F}" srcOrd="7" destOrd="0" presId="urn:microsoft.com/office/officeart/2005/8/layout/list1"/>
    <dgm:cxn modelId="{C0F2386B-4DC1-4BCF-A2A9-BDA3458C6DBA}" type="presParOf" srcId="{6E2ABDF6-1155-47EC-A21B-F582BF86D836}" destId="{58CCEAED-5B8E-4FA9-986A-3D1FC341E268}" srcOrd="8" destOrd="0" presId="urn:microsoft.com/office/officeart/2005/8/layout/list1"/>
    <dgm:cxn modelId="{EF6B8C2A-6342-475E-9F71-8C5C0466C8EF}" type="presParOf" srcId="{58CCEAED-5B8E-4FA9-986A-3D1FC341E268}" destId="{8808A5C4-156A-4B17-839D-DDB8A0C78C5D}" srcOrd="0" destOrd="0" presId="urn:microsoft.com/office/officeart/2005/8/layout/list1"/>
    <dgm:cxn modelId="{8AE71ECB-B344-4AFD-8FEA-B3BD96BFE901}" type="presParOf" srcId="{58CCEAED-5B8E-4FA9-986A-3D1FC341E268}" destId="{F13566CD-3A01-4C1A-BA77-D9364B8EBF30}" srcOrd="1" destOrd="0" presId="urn:microsoft.com/office/officeart/2005/8/layout/list1"/>
    <dgm:cxn modelId="{6E98FC3E-B59A-4874-8E06-51B64A64D3F4}" type="presParOf" srcId="{6E2ABDF6-1155-47EC-A21B-F582BF86D836}" destId="{79A4F57F-B84B-4EA4-AFCE-307881FBFD17}" srcOrd="9" destOrd="0" presId="urn:microsoft.com/office/officeart/2005/8/layout/list1"/>
    <dgm:cxn modelId="{D6F18A09-972B-44F0-8863-F4D4D693646E}" type="presParOf" srcId="{6E2ABDF6-1155-47EC-A21B-F582BF86D836}" destId="{EDECD8F8-8DB2-442C-B6A6-8EED493B46F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1ED3EE-4464-4484-BFD9-CB7E4E869CAA}">
      <dsp:nvSpPr>
        <dsp:cNvPr id="0" name=""/>
        <dsp:cNvSpPr/>
      </dsp:nvSpPr>
      <dsp:spPr>
        <a:xfrm>
          <a:off x="0" y="1938306"/>
          <a:ext cx="6367912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7C9F0E-A145-4C4E-9804-0EB44B4BE21E}">
      <dsp:nvSpPr>
        <dsp:cNvPr id="0" name=""/>
        <dsp:cNvSpPr/>
      </dsp:nvSpPr>
      <dsp:spPr>
        <a:xfrm>
          <a:off x="318395" y="1569306"/>
          <a:ext cx="4457539" cy="738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84" tIns="0" rIns="168484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u="sng" kern="1200"/>
            <a:t>BIRTHDAYS</a:t>
          </a:r>
          <a:endParaRPr lang="en-US" sz="2500" kern="1200"/>
        </a:p>
      </dsp:txBody>
      <dsp:txXfrm>
        <a:off x="354421" y="1605332"/>
        <a:ext cx="4385487" cy="665948"/>
      </dsp:txXfrm>
    </dsp:sp>
    <dsp:sp modelId="{27CC11DA-96A3-49D6-913B-03524011E4E3}">
      <dsp:nvSpPr>
        <dsp:cNvPr id="0" name=""/>
        <dsp:cNvSpPr/>
      </dsp:nvSpPr>
      <dsp:spPr>
        <a:xfrm>
          <a:off x="0" y="3072306"/>
          <a:ext cx="6367912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0C3BEA-F0EE-4934-999E-65119B6C049A}">
      <dsp:nvSpPr>
        <dsp:cNvPr id="0" name=""/>
        <dsp:cNvSpPr/>
      </dsp:nvSpPr>
      <dsp:spPr>
        <a:xfrm>
          <a:off x="318395" y="2703306"/>
          <a:ext cx="4457539" cy="738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84" tIns="0" rIns="168484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Oquendo, Luz ~ January 3</a:t>
          </a:r>
          <a:r>
            <a:rPr lang="en-US" sz="2500" kern="1200" baseline="30000"/>
            <a:t>rd</a:t>
          </a:r>
          <a:r>
            <a:rPr lang="en-US" sz="2500" kern="1200"/>
            <a:t> </a:t>
          </a:r>
        </a:p>
      </dsp:txBody>
      <dsp:txXfrm>
        <a:off x="354421" y="2739332"/>
        <a:ext cx="4385487" cy="665948"/>
      </dsp:txXfrm>
    </dsp:sp>
    <dsp:sp modelId="{EDECD8F8-8DB2-442C-B6A6-8EED493B46FB}">
      <dsp:nvSpPr>
        <dsp:cNvPr id="0" name=""/>
        <dsp:cNvSpPr/>
      </dsp:nvSpPr>
      <dsp:spPr>
        <a:xfrm>
          <a:off x="0" y="4206306"/>
          <a:ext cx="6367912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566CD-3A01-4C1A-BA77-D9364B8EBF30}">
      <dsp:nvSpPr>
        <dsp:cNvPr id="0" name=""/>
        <dsp:cNvSpPr/>
      </dsp:nvSpPr>
      <dsp:spPr>
        <a:xfrm>
          <a:off x="318395" y="3837306"/>
          <a:ext cx="4457539" cy="738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84" tIns="0" rIns="168484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Colville, Matthew ~ January 6</a:t>
          </a:r>
          <a:r>
            <a:rPr lang="en-US" sz="2500" kern="1200" baseline="30000" dirty="0"/>
            <a:t>th</a:t>
          </a:r>
          <a:endParaRPr lang="en-US" sz="2500" kern="1200" dirty="0"/>
        </a:p>
      </dsp:txBody>
      <dsp:txXfrm>
        <a:off x="354421" y="3873332"/>
        <a:ext cx="4385487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4E450-2271-44FC-8C0A-469BBAD31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59181-1354-41B9-AA56-6C9D92B6A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DFE38-239A-4761-B546-ED6CA260D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D1639-E903-4FBA-B34B-F8D9C2184BD1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4A2F0-BA21-4CFD-9B43-6A90C51FA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F5C1E-506B-4FA5-9F9A-32F482BF9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3137-B2E4-4D89-B22F-7632E2456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6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C78E-C3CB-4368-8D47-D13CA98E2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FC4C8C-5D88-4B0C-B1C0-BC1EABE9C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227BC-74EB-4C17-833E-9A8A15477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D1639-E903-4FBA-B34B-F8D9C2184BD1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8F3E1-77F2-4DE7-A289-8FD526195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F0FDD-3163-480F-B751-9B57C06F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3137-B2E4-4D89-B22F-7632E2456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13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134090-A9E7-42DC-A8E6-13C8A8E3EE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D9F727-11EE-4BB2-A950-A99C53672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498B1-F5F6-4A94-8514-19D1D5A8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D1639-E903-4FBA-B34B-F8D9C2184BD1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0BDFC-5BAA-49AF-9539-BC1C48AFA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4E47A-113A-4340-9F20-6AB16862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3137-B2E4-4D89-B22F-7632E2456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49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A71F11-7673-154D-9272-EFF164E89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363" y="1910563"/>
            <a:ext cx="1115904" cy="12425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722B97-8122-B345-AD31-5E35F05BB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6" t="30060" b="9087"/>
          <a:stretch/>
        </p:blipFill>
        <p:spPr>
          <a:xfrm>
            <a:off x="512386" y="1095005"/>
            <a:ext cx="879976" cy="756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EACDC9-1F16-C64D-A0CA-1FDFB037C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2223" t="12949" b="2794"/>
          <a:stretch/>
        </p:blipFill>
        <p:spPr>
          <a:xfrm>
            <a:off x="2341187" y="1083281"/>
            <a:ext cx="727875" cy="767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D2EF39-DE91-2740-9DDA-D6F100962A1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72713" y="1941661"/>
            <a:ext cx="1098644" cy="911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502E7-2323-2642-815E-8DBDF3EC9C1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58473" y="1965078"/>
            <a:ext cx="1170482" cy="914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EDB4E3-45AA-BF41-9150-188BA093E0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4477" t="8842" b="8442"/>
          <a:stretch/>
        </p:blipFill>
        <p:spPr>
          <a:xfrm>
            <a:off x="4228604" y="1095003"/>
            <a:ext cx="822517" cy="756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1CE8B5-7416-B74D-88E4-86A6C6F4F1E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007575" y="1950870"/>
            <a:ext cx="1305039" cy="1073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7FD944-7001-6440-B082-ADC501A95D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12405" t="1" b="6752"/>
          <a:stretch/>
        </p:blipFill>
        <p:spPr>
          <a:xfrm>
            <a:off x="5992925" y="1037171"/>
            <a:ext cx="688242" cy="8139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D91E83-9E08-8B4A-9D28-78343A9CF4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7161" r="5175" b="5679"/>
          <a:stretch/>
        </p:blipFill>
        <p:spPr>
          <a:xfrm>
            <a:off x="7839310" y="1066174"/>
            <a:ext cx="803032" cy="7849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19B2BB-ECDD-0B4E-A25E-193FFEABF3E1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824958" y="1936955"/>
            <a:ext cx="1422545" cy="9388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0F2C7A-F12D-4C4C-BBD5-C079D6846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9437" t="6239" b="3031"/>
          <a:stretch/>
        </p:blipFill>
        <p:spPr>
          <a:xfrm>
            <a:off x="9662250" y="1089139"/>
            <a:ext cx="625752" cy="76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972BA9-DE2A-804F-B270-6E0DD56D0EA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651603" y="1960318"/>
            <a:ext cx="1635316" cy="115289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24A106-F48E-1040-B1B2-084C271E1EC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99683" y="3139177"/>
            <a:ext cx="10978441" cy="0"/>
          </a:xfrm>
          <a:prstGeom prst="line">
            <a:avLst/>
          </a:prstGeom>
          <a:ln w="12700" cmpd="sng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B70C111-1E6C-8649-B330-357E72E1B3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10" y="3204695"/>
            <a:ext cx="1637593" cy="1739284"/>
          </a:xfrm>
          <a:prstGeom prst="rect">
            <a:avLst/>
          </a:prstGeom>
        </p:spPr>
        <p:txBody>
          <a:bodyPr lIns="0" tIns="0" rIns="0" bIns="0"/>
          <a:lstStyle>
            <a:lvl1pPr>
              <a:defRPr sz="1066" b="0"/>
            </a:lvl1pPr>
          </a:lstStyle>
          <a:p>
            <a:pPr lvl="0"/>
            <a:r>
              <a:rPr lang="en-US" dirty="0"/>
              <a:t>Click to add goal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5A84EC6E-3720-C241-8EE2-5086596154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34127" y="3204695"/>
            <a:ext cx="1637593" cy="1739284"/>
          </a:xfrm>
          <a:prstGeom prst="rect">
            <a:avLst/>
          </a:prstGeom>
        </p:spPr>
        <p:txBody>
          <a:bodyPr lIns="0" tIns="0" rIns="0" bIns="0"/>
          <a:lstStyle>
            <a:lvl1pPr>
              <a:defRPr sz="1066" b="0"/>
            </a:lvl1pPr>
          </a:lstStyle>
          <a:p>
            <a:pPr lvl="0"/>
            <a:r>
              <a:rPr lang="en-US" dirty="0"/>
              <a:t>Click to add goal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C9C1FC8B-F9B0-B44D-9D35-EBA2761D72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2926" y="3204695"/>
            <a:ext cx="1637593" cy="1739284"/>
          </a:xfrm>
          <a:prstGeom prst="rect">
            <a:avLst/>
          </a:prstGeom>
        </p:spPr>
        <p:txBody>
          <a:bodyPr lIns="0" tIns="0" rIns="0" bIns="0"/>
          <a:lstStyle>
            <a:lvl1pPr>
              <a:defRPr sz="1066" b="0"/>
            </a:lvl1pPr>
          </a:lstStyle>
          <a:p>
            <a:pPr lvl="0"/>
            <a:r>
              <a:rPr lang="en-US" dirty="0"/>
              <a:t>Click to add goal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5E32DC38-E253-4748-8A4E-A32C6E4BFF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91726" y="3204695"/>
            <a:ext cx="1637593" cy="1739284"/>
          </a:xfrm>
          <a:prstGeom prst="rect">
            <a:avLst/>
          </a:prstGeom>
        </p:spPr>
        <p:txBody>
          <a:bodyPr lIns="0" tIns="0" rIns="0" bIns="0"/>
          <a:lstStyle>
            <a:lvl1pPr>
              <a:defRPr sz="1066" b="0"/>
            </a:lvl1pPr>
          </a:lstStyle>
          <a:p>
            <a:pPr lvl="0"/>
            <a:r>
              <a:rPr lang="en-US" dirty="0"/>
              <a:t>Click to add goal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C59A1DB3-6B0B-7043-BC9D-574848F5B5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20526" y="3204695"/>
            <a:ext cx="1637593" cy="1739284"/>
          </a:xfrm>
          <a:prstGeom prst="rect">
            <a:avLst/>
          </a:prstGeom>
        </p:spPr>
        <p:txBody>
          <a:bodyPr lIns="0" tIns="0" rIns="0" bIns="0"/>
          <a:lstStyle>
            <a:lvl1pPr>
              <a:defRPr sz="1066" b="0"/>
            </a:lvl1pPr>
          </a:lstStyle>
          <a:p>
            <a:pPr lvl="0"/>
            <a:r>
              <a:rPr lang="en-US" dirty="0"/>
              <a:t>Click to add goal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F03B3658-33BE-2147-8440-EC03ADC8B9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49327" y="3204695"/>
            <a:ext cx="1637593" cy="1739284"/>
          </a:xfrm>
          <a:prstGeom prst="rect">
            <a:avLst/>
          </a:prstGeom>
        </p:spPr>
        <p:txBody>
          <a:bodyPr lIns="0" tIns="0" rIns="0" bIns="0"/>
          <a:lstStyle>
            <a:lvl1pPr>
              <a:defRPr sz="1066" b="0"/>
            </a:lvl1pPr>
          </a:lstStyle>
          <a:p>
            <a:pPr lvl="0"/>
            <a:r>
              <a:rPr lang="en-US" dirty="0"/>
              <a:t>Click to add goal</a:t>
            </a:r>
          </a:p>
        </p:txBody>
      </p:sp>
    </p:spTree>
    <p:extLst>
      <p:ext uri="{BB962C8B-B14F-4D97-AF65-F5344CB8AC3E}">
        <p14:creationId xmlns:p14="http://schemas.microsoft.com/office/powerpoint/2010/main" val="4206240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3DFFB1C-1354-3443-914B-5A3A2056F8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4129" y="772774"/>
            <a:ext cx="5605539" cy="47562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931" y="2130386"/>
            <a:ext cx="4682948" cy="2011680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57929" y="429542"/>
            <a:ext cx="2872536" cy="352779"/>
            <a:chOff x="557784" y="429541"/>
            <a:chExt cx="2871788" cy="352779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017E871-18C4-45C8-9198-BF6823490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64721E85-2239-483B-879C-87964E71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E44ED71-C040-4229-9666-B07DD1B0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72BB834-AF3C-4EED-BC86-8DE307022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98FB805-93F1-4DD1-A922-41F0F721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71225E3C-921D-42FF-B4D6-693BE0396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22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57930" y="4379002"/>
            <a:ext cx="3582950" cy="1262324"/>
          </a:xfrm>
        </p:spPr>
        <p:txBody>
          <a:bodyPr/>
          <a:lstStyle>
            <a:lvl1pPr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2400"/>
              </a:spcAft>
              <a:buFontTx/>
              <a:buNone/>
              <a:defRPr sz="16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tx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</a:p>
          <a:p>
            <a:pPr lvl="1"/>
            <a:r>
              <a:rPr lang="en-US" dirty="0"/>
              <a:t>Presenter title</a:t>
            </a:r>
          </a:p>
          <a:p>
            <a:pPr lvl="2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61212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931" y="2130386"/>
            <a:ext cx="4682948" cy="2011680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57929" y="429542"/>
            <a:ext cx="2872536" cy="352779"/>
            <a:chOff x="557784" y="429541"/>
            <a:chExt cx="2871788" cy="352779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F017E871-18C4-45C8-9198-BF6823490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64721E85-2239-483B-879C-87964E71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DE44ED71-C040-4229-9666-B07DD1B0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072BB834-AF3C-4EED-BC86-8DE307022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D98FB805-93F1-4DD1-A922-41F0F721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71225E3C-921D-42FF-B4D6-693BE0396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1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57930" y="4379002"/>
            <a:ext cx="3582950" cy="1262324"/>
          </a:xfrm>
        </p:spPr>
        <p:txBody>
          <a:bodyPr/>
          <a:lstStyle>
            <a:lvl1pPr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2400"/>
              </a:spcAft>
              <a:buFontTx/>
              <a:buNone/>
              <a:defRPr sz="16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tx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</a:p>
          <a:p>
            <a:pPr lvl="1"/>
            <a:r>
              <a:rPr lang="en-US" dirty="0"/>
              <a:t>Presenter title</a:t>
            </a:r>
          </a:p>
          <a:p>
            <a:pPr lvl="2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7152071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0C07AEF2-95F8-4407-BBD7-8F517ACF16FE}"/>
              </a:ext>
            </a:extLst>
          </p:cNvPr>
          <p:cNvSpPr txBox="1">
            <a:spLocks/>
          </p:cNvSpPr>
          <p:nvPr userDrawn="1"/>
        </p:nvSpPr>
        <p:spPr>
          <a:xfrm>
            <a:off x="557929" y="6427484"/>
            <a:ext cx="6859786" cy="228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©2019 CVS Health and/or one of its affiliates. Confidential and proprietary.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8C4FD8-0AA8-4037-BC71-BA96D0AF21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7929" y="429542"/>
            <a:ext cx="2872536" cy="352779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3EB7105-6A46-491C-B241-A8F9129575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D958FC95-7F0F-491F-8DC3-06F8BACBF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60CEC3B9-4063-48FC-90DC-4CDE63069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CB778AF-4452-4D00-A46E-1FA80ABA8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52616A00-1107-4114-9319-20AF55350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7C96DD26-9A69-4431-91BB-3F67E41B5D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931" y="2130386"/>
            <a:ext cx="4682948" cy="2011680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57930" y="4379002"/>
            <a:ext cx="3582950" cy="1262324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24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</a:p>
          <a:p>
            <a:pPr lvl="1"/>
            <a:r>
              <a:rPr lang="en-US" dirty="0"/>
              <a:t>Presenter title</a:t>
            </a:r>
          </a:p>
          <a:p>
            <a:pPr lvl="2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35851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357" y="4634747"/>
            <a:ext cx="10564071" cy="795528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357" y="5578043"/>
            <a:ext cx="10564071" cy="34747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information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2323A7D-5761-4AEF-8E75-65750A20EB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35800" y="6371584"/>
            <a:ext cx="2798793" cy="201168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200" b="0">
                <a:solidFill>
                  <a:schemeClr val="tx2"/>
                </a:solidFill>
                <a:latin typeface="+mn-lt"/>
              </a:defRPr>
            </a:lvl1pPr>
            <a:lvl2pPr algn="r">
              <a:defRPr b="1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Click to add date</a:t>
            </a:r>
          </a:p>
          <a:p>
            <a:pPr lvl="1"/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57929" y="429542"/>
            <a:ext cx="2872536" cy="352779"/>
            <a:chOff x="557784" y="429541"/>
            <a:chExt cx="2871788" cy="352779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F017E871-18C4-45C8-9198-BF6823490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4721E85-2239-483B-879C-87964E71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E44ED71-C040-4229-9666-B07DD1B0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72BB834-AF3C-4EED-BC86-8DE307022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98FB805-93F1-4DD1-A922-41F0F721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1225E3C-921D-42FF-B4D6-693BE0396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711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8475144-A8AF-4C31-A022-05A109EC64D7}"/>
              </a:ext>
            </a:extLst>
          </p:cNvPr>
          <p:cNvSpPr/>
          <p:nvPr userDrawn="1"/>
        </p:nvSpPr>
        <p:spPr>
          <a:xfrm>
            <a:off x="1" y="4350554"/>
            <a:ext cx="12192000" cy="25074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357" y="4634747"/>
            <a:ext cx="10564071" cy="795528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357" y="5578043"/>
            <a:ext cx="10564071" cy="34747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information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2323A7D-5761-4AEF-8E75-65750A20EB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35800" y="6371584"/>
            <a:ext cx="2798793" cy="201168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200" b="0">
                <a:solidFill>
                  <a:schemeClr val="bg1"/>
                </a:solidFill>
                <a:latin typeface="+mn-lt"/>
              </a:defRPr>
            </a:lvl1pPr>
            <a:lvl2pPr algn="r">
              <a:defRPr b="1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Click to add date</a:t>
            </a:r>
          </a:p>
          <a:p>
            <a:pPr lvl="1"/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57929" y="429542"/>
            <a:ext cx="2872536" cy="352779"/>
            <a:chOff x="557784" y="429541"/>
            <a:chExt cx="2871788" cy="352779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F017E871-18C4-45C8-9198-BF6823490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64721E85-2239-483B-879C-87964E71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E44ED71-C040-4229-9666-B07DD1B0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72BB834-AF3C-4EED-BC86-8DE307022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D98FB805-93F1-4DD1-A922-41F0F721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71225E3C-921D-42FF-B4D6-693BE0396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18442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931" y="2130386"/>
            <a:ext cx="4682948" cy="2011680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8998071" y="6182160"/>
            <a:ext cx="2872536" cy="352779"/>
            <a:chOff x="557784" y="429541"/>
            <a:chExt cx="2871788" cy="352779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F017E871-18C4-45C8-9198-BF6823490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64721E85-2239-483B-879C-87964E71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DE44ED71-C040-4229-9666-B07DD1B0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072BB834-AF3C-4EED-BC86-8DE307022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D98FB805-93F1-4DD1-A922-41F0F721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71225E3C-921D-42FF-B4D6-693BE0396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57930" y="4379002"/>
            <a:ext cx="3582950" cy="1262324"/>
          </a:xfrm>
        </p:spPr>
        <p:txBody>
          <a:bodyPr/>
          <a:lstStyle>
            <a:lvl1pPr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2400"/>
              </a:spcAft>
              <a:buFontTx/>
              <a:buNone/>
              <a:defRPr sz="16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tx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</a:p>
          <a:p>
            <a:pPr lvl="1"/>
            <a:r>
              <a:rPr lang="en-US" dirty="0"/>
              <a:t>Presenter title</a:t>
            </a:r>
          </a:p>
          <a:p>
            <a:pPr lvl="2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76185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AEC46-6D54-4EEC-956E-3477AF6588BC}"/>
              </a:ext>
            </a:extLst>
          </p:cNvPr>
          <p:cNvSpPr txBox="1"/>
          <p:nvPr userDrawn="1"/>
        </p:nvSpPr>
        <p:spPr>
          <a:xfrm>
            <a:off x="566887" y="416158"/>
            <a:ext cx="4089993" cy="7106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456758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dirty="0">
                <a:solidFill>
                  <a:schemeClr val="accent6"/>
                </a:solidFill>
                <a:latin typeface="+mn-lt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57929" y="1755739"/>
            <a:ext cx="8588453" cy="3985305"/>
          </a:xfrm>
        </p:spPr>
        <p:txBody>
          <a:bodyPr/>
          <a:lstStyle>
            <a:lvl1pPr>
              <a:spcBef>
                <a:spcPts val="1800"/>
              </a:spcBef>
              <a:spcAft>
                <a:spcPts val="0"/>
              </a:spcAft>
              <a:defRPr sz="18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2"/>
                </a:solidFill>
              </a:defRPr>
            </a:lvl2pPr>
            <a:lvl3pPr marL="177800" indent="-177800">
              <a:spcBef>
                <a:spcPts val="600"/>
              </a:spcBef>
              <a:buFont typeface="Arial" panose="020B0604020202020204" pitchFamily="34" charset="0"/>
              <a:buChar char="•"/>
              <a:defRPr sz="1400" baseline="0"/>
            </a:lvl3pPr>
            <a:lvl4pPr marL="342900" indent="-165100">
              <a:spcBef>
                <a:spcPts val="600"/>
              </a:spcBef>
              <a:buFont typeface="Arial" panose="020B0604020202020204" pitchFamily="34" charset="0"/>
              <a:buChar char="–"/>
              <a:defRPr sz="1400" baseline="0"/>
            </a:lvl4pPr>
            <a:lvl5pPr marL="520700" indent="-17780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5pPr>
            <a:lvl6pPr marL="685800" indent="-165100">
              <a:spcBef>
                <a:spcPts val="600"/>
              </a:spcBef>
              <a:buFont typeface="Arial" panose="020B0604020202020204" pitchFamily="34" charset="0"/>
              <a:buChar char="–"/>
              <a:defRPr baseline="0"/>
            </a:lvl6pPr>
            <a:lvl7pPr marL="863600" indent="-177800">
              <a:spcBef>
                <a:spcPts val="600"/>
              </a:spcBef>
              <a:buFont typeface="Arial" panose="020B0604020202020204" pitchFamily="34" charset="0"/>
              <a:buChar char="•"/>
              <a:defRPr/>
            </a:lvl7pPr>
            <a:lvl8pPr marL="1028700" indent="-165100">
              <a:spcBef>
                <a:spcPts val="600"/>
              </a:spcBef>
              <a:buFont typeface="Arial" panose="020B0604020202020204" pitchFamily="34" charset="0"/>
              <a:buChar char="–"/>
              <a:defRPr/>
            </a:lvl8pPr>
            <a:lvl9pPr marL="1206500" indent="-177800">
              <a:spcBef>
                <a:spcPts val="600"/>
              </a:spcBef>
              <a:buFont typeface="Arial" panose="020B0604020202020204" pitchFamily="34" charset="0"/>
              <a:buChar char="•"/>
              <a:defRPr baseline="0"/>
            </a:lvl9pPr>
          </a:lstStyle>
          <a:p>
            <a:pPr lvl="0"/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1338917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C0C8-79A1-4ABA-82A4-34A81637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73BD4-0FF7-49D0-A626-B6AF0CF9D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BC4E5-135D-4591-B750-B1204ECF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D1639-E903-4FBA-B34B-F8D9C2184BD1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6F41F-949F-47AA-BE87-CB951DA0F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C75F6-45C1-4076-BC77-B84551344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3137-B2E4-4D89-B22F-7632E2456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584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AEC46-6D54-4EEC-956E-3477AF6588BC}"/>
              </a:ext>
            </a:extLst>
          </p:cNvPr>
          <p:cNvSpPr txBox="1"/>
          <p:nvPr userDrawn="1"/>
        </p:nvSpPr>
        <p:spPr>
          <a:xfrm>
            <a:off x="566887" y="416158"/>
            <a:ext cx="4089993" cy="7106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456758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dirty="0">
                <a:solidFill>
                  <a:schemeClr val="accent6"/>
                </a:solidFill>
                <a:latin typeface="+mn-lt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CD3DA619-C657-4377-909C-6D3A110F55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3652" y="1756549"/>
            <a:ext cx="3914652" cy="3614737"/>
          </a:xfrm>
          <a:prstGeom prst="rect">
            <a:avLst/>
          </a:prstGeom>
        </p:spPr>
        <p:txBody>
          <a:bodyPr/>
          <a:lstStyle>
            <a:lvl1pPr>
              <a:spcAft>
                <a:spcPts val="1800"/>
              </a:spcAft>
              <a:defRPr sz="2000" b="1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tabLst>
                <a:tab pos="568325" algn="r"/>
                <a:tab pos="1028700" algn="l"/>
              </a:tabLst>
              <a:defRPr sz="1400" b="1">
                <a:solidFill>
                  <a:schemeClr val="tx2"/>
                </a:solidFill>
                <a:latin typeface="+mn-lt"/>
              </a:defRPr>
            </a:lvl2pPr>
            <a:lvl3pPr marL="1028700" indent="0">
              <a:spcBef>
                <a:spcPts val="0"/>
              </a:spcBef>
              <a:spcAft>
                <a:spcPts val="18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900"/>
              </a:spcAft>
              <a:buNone/>
              <a:defRPr sz="1400" i="1">
                <a:solidFill>
                  <a:schemeClr val="tx2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header</a:t>
            </a:r>
          </a:p>
          <a:p>
            <a:pPr lvl="1"/>
            <a:r>
              <a:rPr lang="en-US" dirty="0"/>
              <a:t>Tab to Time then tab to Agenda item</a:t>
            </a:r>
          </a:p>
          <a:p>
            <a:pPr lvl="2"/>
            <a:r>
              <a:rPr lang="en-US" dirty="0"/>
              <a:t>Speaker name and topic</a:t>
            </a:r>
          </a:p>
          <a:p>
            <a:pPr lvl="3"/>
            <a:r>
              <a:rPr lang="en-US" dirty="0"/>
              <a:t>Additional information</a:t>
            </a: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99D62640-4C2F-4EEE-8702-E19D55A971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3091" y="1756549"/>
            <a:ext cx="3912531" cy="3614737"/>
          </a:xfrm>
          <a:prstGeom prst="rect">
            <a:avLst/>
          </a:prstGeom>
        </p:spPr>
        <p:txBody>
          <a:bodyPr/>
          <a:lstStyle>
            <a:lvl1pPr>
              <a:spcAft>
                <a:spcPts val="1800"/>
              </a:spcAft>
              <a:defRPr sz="2000" b="1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tabLst>
                <a:tab pos="568325" algn="r"/>
                <a:tab pos="1028700" algn="l"/>
              </a:tabLst>
              <a:defRPr sz="1400" b="1">
                <a:solidFill>
                  <a:schemeClr val="tx2"/>
                </a:solidFill>
                <a:latin typeface="+mn-lt"/>
              </a:defRPr>
            </a:lvl2pPr>
            <a:lvl3pPr marL="1028700" indent="0">
              <a:spcBef>
                <a:spcPts val="0"/>
              </a:spcBef>
              <a:spcAft>
                <a:spcPts val="18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900"/>
              </a:spcAft>
              <a:buNone/>
              <a:defRPr sz="1400" i="1">
                <a:solidFill>
                  <a:schemeClr val="tx2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header</a:t>
            </a:r>
          </a:p>
          <a:p>
            <a:pPr lvl="1"/>
            <a:r>
              <a:rPr lang="en-US" dirty="0"/>
              <a:t>Tab to Time then tab to Agenda item</a:t>
            </a:r>
          </a:p>
          <a:p>
            <a:pPr lvl="2"/>
            <a:r>
              <a:rPr lang="en-US" dirty="0"/>
              <a:t>Speaker name and topic</a:t>
            </a:r>
          </a:p>
          <a:p>
            <a:pPr lvl="3"/>
            <a:r>
              <a:rPr lang="en-US" dirty="0"/>
              <a:t>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345204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20D3DB-63F4-412F-96CC-3E84E34BE0CE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284C44-CBEF-4F9A-AC72-8990858B0E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2111" y="3022967"/>
            <a:ext cx="5727776" cy="812066"/>
          </a:xfrm>
        </p:spPr>
        <p:txBody>
          <a:bodyPr rIns="0" anchor="ctr"/>
          <a:lstStyle>
            <a:lvl1pPr algn="ctr"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title for divider</a:t>
            </a:r>
          </a:p>
        </p:txBody>
      </p:sp>
    </p:spTree>
    <p:extLst>
      <p:ext uri="{BB962C8B-B14F-4D97-AF65-F5344CB8AC3E}">
        <p14:creationId xmlns:p14="http://schemas.microsoft.com/office/powerpoint/2010/main" val="9126439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20D3DB-63F4-412F-96CC-3E84E34BE0CE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284C44-CBEF-4F9A-AC72-8990858B0E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2111" y="3022967"/>
            <a:ext cx="5727776" cy="812066"/>
          </a:xfrm>
        </p:spPr>
        <p:txBody>
          <a:bodyPr rIns="0" anchor="ctr"/>
          <a:lstStyle>
            <a:lvl1pPr algn="ctr"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title for divider</a:t>
            </a:r>
          </a:p>
        </p:txBody>
      </p:sp>
    </p:spTree>
    <p:extLst>
      <p:ext uri="{BB962C8B-B14F-4D97-AF65-F5344CB8AC3E}">
        <p14:creationId xmlns:p14="http://schemas.microsoft.com/office/powerpoint/2010/main" val="4255606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20D3DB-63F4-412F-96CC-3E84E34BE0CE}"/>
              </a:ext>
            </a:extLst>
          </p:cNvPr>
          <p:cNvSpPr/>
          <p:nvPr userDrawn="1"/>
        </p:nvSpPr>
        <p:spPr>
          <a:xfrm>
            <a:off x="1" y="6257926"/>
            <a:ext cx="12192000" cy="600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284C44-CBEF-4F9A-AC72-8990858B0E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2111" y="3022967"/>
            <a:ext cx="5727776" cy="812066"/>
          </a:xfrm>
        </p:spPr>
        <p:txBody>
          <a:bodyPr rIns="0" anchor="ctr"/>
          <a:lstStyle>
            <a:lvl1pPr algn="ctr">
              <a:defRPr sz="3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Click to edit title for divider</a:t>
            </a:r>
          </a:p>
        </p:txBody>
      </p:sp>
    </p:spTree>
    <p:extLst>
      <p:ext uri="{BB962C8B-B14F-4D97-AF65-F5344CB8AC3E}">
        <p14:creationId xmlns:p14="http://schemas.microsoft.com/office/powerpoint/2010/main" val="3727216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out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one 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929" y="1767532"/>
            <a:ext cx="8588453" cy="3977640"/>
          </a:xfrm>
        </p:spPr>
        <p:txBody>
          <a:bodyPr/>
          <a:lstStyle>
            <a:lvl1pPr>
              <a:defRPr cap="none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First-level bullet</a:t>
            </a:r>
          </a:p>
          <a:p>
            <a:pPr lvl="2"/>
            <a:r>
              <a:rPr lang="en-US" dirty="0"/>
              <a:t>Second-level bullet</a:t>
            </a:r>
          </a:p>
          <a:p>
            <a:pPr lvl="3"/>
            <a:r>
              <a:rPr lang="en-US" dirty="0"/>
              <a:t>Third-level bullet</a:t>
            </a:r>
          </a:p>
          <a:p>
            <a:pPr lvl="4"/>
            <a:r>
              <a:rPr lang="en-US" dirty="0"/>
              <a:t>Fourth-level bullet</a:t>
            </a:r>
          </a:p>
          <a:p>
            <a:pPr lvl="5"/>
            <a:r>
              <a:rPr lang="en-US" dirty="0"/>
              <a:t>Fifth-level bullet</a:t>
            </a:r>
          </a:p>
          <a:p>
            <a:pPr lvl="6"/>
            <a:r>
              <a:rPr lang="en-US" dirty="0"/>
              <a:t>Sixth-level bullet</a:t>
            </a:r>
          </a:p>
          <a:p>
            <a:pPr lvl="7"/>
            <a:r>
              <a:rPr lang="en-US" dirty="0"/>
              <a:t>Seventh-level bullet</a:t>
            </a:r>
          </a:p>
          <a:p>
            <a:pPr lvl="8"/>
            <a:r>
              <a:rPr lang="en-US" dirty="0"/>
              <a:t>Eighth-level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35394839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929" y="530351"/>
            <a:ext cx="9667726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one 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929" y="1767532"/>
            <a:ext cx="8588453" cy="3977640"/>
          </a:xfrm>
        </p:spPr>
        <p:txBody>
          <a:bodyPr/>
          <a:lstStyle>
            <a:lvl1pPr>
              <a:buClr>
                <a:schemeClr val="tx1"/>
              </a:buClr>
              <a:defRPr sz="1800" b="1" cap="none" baseline="0">
                <a:solidFill>
                  <a:schemeClr val="tx2"/>
                </a:solidFill>
              </a:defRPr>
            </a:lvl1pPr>
            <a:lvl2pPr marL="0" indent="0">
              <a:buClr>
                <a:schemeClr val="tx1"/>
              </a:buClr>
              <a:buNone/>
              <a:defRPr baseline="0">
                <a:solidFill>
                  <a:schemeClr val="tx2"/>
                </a:solidFill>
              </a:defRPr>
            </a:lvl2pPr>
            <a:lvl3pPr marL="171450" indent="-17145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aseline="0">
                <a:solidFill>
                  <a:schemeClr val="tx2"/>
                </a:solidFill>
              </a:defRPr>
            </a:lvl3pPr>
            <a:lvl4pPr marL="342900" indent="-171450">
              <a:buClr>
                <a:schemeClr val="tx1"/>
              </a:buClr>
              <a:buFont typeface="Arial" panose="020B0604020202020204" pitchFamily="34" charset="0"/>
              <a:buChar char="–"/>
              <a:defRPr baseline="0">
                <a:solidFill>
                  <a:schemeClr val="tx2"/>
                </a:solidFill>
              </a:defRPr>
            </a:lvl4pPr>
            <a:lvl5pPr marL="515938" indent="-173038"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687388" indent="-171450">
              <a:buClr>
                <a:schemeClr val="tx1"/>
              </a:buClr>
              <a:buFont typeface="Arial" panose="020B0604020202020204" pitchFamily="34" charset="0"/>
              <a:buChar char="–"/>
              <a:defRPr baseline="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/>
            </a:lvl7pPr>
            <a:lvl8pPr marL="1031875" indent="-171450">
              <a:buFont typeface="Arial" panose="020B0604020202020204" pitchFamily="34" charset="0"/>
              <a:buChar char="–"/>
              <a:defRPr/>
            </a:lvl8pPr>
            <a:lvl9pPr marL="1203325" indent="-171450">
              <a:buFont typeface="Arial" panose="020B0604020202020204" pitchFamily="34" charset="0"/>
              <a:buChar char="•"/>
              <a:defRPr baseline="0"/>
            </a:lvl9pPr>
          </a:lstStyle>
          <a:p>
            <a:pPr lvl="0"/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914905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929" y="530351"/>
            <a:ext cx="9667726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two 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57929" y="1767532"/>
            <a:ext cx="5238478" cy="3973512"/>
          </a:xfrm>
        </p:spPr>
        <p:txBody>
          <a:bodyPr vert="horz" lIns="0" tIns="0" rIns="0" bIns="0" rtlCol="0">
            <a:noAutofit/>
          </a:bodyPr>
          <a:lstStyle>
            <a:lvl1pPr>
              <a:buClr>
                <a:schemeClr val="tx1"/>
              </a:buClr>
              <a:defRPr lang="en-US" sz="1800" b="1" cap="none" baseline="0" dirty="0" smtClean="0">
                <a:solidFill>
                  <a:schemeClr val="tx2"/>
                </a:solidFill>
              </a:defRPr>
            </a:lvl1pPr>
            <a:lvl2pPr marL="0" indent="0">
              <a:buClr>
                <a:schemeClr val="tx1"/>
              </a:buClr>
              <a:buNone/>
              <a:defRPr lang="en-US" baseline="0" dirty="0" smtClean="0">
                <a:solidFill>
                  <a:schemeClr val="tx2"/>
                </a:solidFill>
              </a:defRPr>
            </a:lvl2pPr>
            <a:lvl3pPr marL="171450" indent="-17145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400" baseline="0" dirty="0" smtClean="0">
                <a:solidFill>
                  <a:schemeClr val="tx2"/>
                </a:solidFill>
              </a:defRPr>
            </a:lvl3pPr>
            <a:lvl4pPr marL="342900" indent="-171450">
              <a:buClr>
                <a:schemeClr val="tx1"/>
              </a:buClr>
              <a:buFont typeface="Arial" panose="020B0604020202020204" pitchFamily="34" charset="0"/>
              <a:buChar char="–"/>
              <a:defRPr lang="en-US" baseline="0" dirty="0" smtClean="0">
                <a:solidFill>
                  <a:schemeClr val="tx2"/>
                </a:solidFill>
              </a:defRPr>
            </a:lvl4pPr>
            <a:lvl5pPr marL="514350" indent="-171450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1450">
              <a:buClr>
                <a:schemeClr val="tx1"/>
              </a:buClr>
              <a:buFont typeface="Arial" panose="020B0604020202020204" pitchFamily="34" charset="0"/>
              <a:buChar char="–"/>
              <a:defRPr baseline="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/>
            </a:lvl7pPr>
            <a:lvl8pPr marL="1031875" indent="-171450">
              <a:buFont typeface="Arial" panose="020B0604020202020204" pitchFamily="34" charset="0"/>
              <a:buChar char="–"/>
              <a:defRPr/>
            </a:lvl8pPr>
            <a:lvl9pPr marL="1203325" indent="-171450">
              <a:buFont typeface="Arial" panose="020B0604020202020204" pitchFamily="34" charset="0"/>
              <a:buChar char="•"/>
              <a:defRPr baseline="0"/>
            </a:lvl9pPr>
          </a:lstStyle>
          <a:p>
            <a:pPr lvl="0"/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6384175" y="1767532"/>
            <a:ext cx="5238478" cy="3973512"/>
          </a:xfrm>
        </p:spPr>
        <p:txBody>
          <a:bodyPr vert="horz" lIns="0" tIns="0" rIns="0" bIns="0" rtlCol="0">
            <a:noAutofit/>
          </a:bodyPr>
          <a:lstStyle>
            <a:lvl1pPr>
              <a:buClr>
                <a:schemeClr val="tx1"/>
              </a:buClr>
              <a:defRPr lang="en-US" sz="1800" b="1" cap="none" baseline="0" dirty="0" smtClean="0">
                <a:solidFill>
                  <a:schemeClr val="tx2"/>
                </a:solidFill>
              </a:defRPr>
            </a:lvl1pPr>
            <a:lvl2pPr marL="0" indent="0">
              <a:buClr>
                <a:schemeClr val="tx1"/>
              </a:buClr>
              <a:buNone/>
              <a:defRPr lang="en-US" baseline="0" dirty="0" smtClean="0">
                <a:solidFill>
                  <a:schemeClr val="tx2"/>
                </a:solidFill>
              </a:defRPr>
            </a:lvl2pPr>
            <a:lvl3pPr marL="171450" indent="-17145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400" baseline="0" dirty="0" smtClean="0">
                <a:solidFill>
                  <a:schemeClr val="tx2"/>
                </a:solidFill>
              </a:defRPr>
            </a:lvl3pPr>
            <a:lvl4pPr marL="342900" indent="-171450">
              <a:buClr>
                <a:schemeClr val="tx1"/>
              </a:buClr>
              <a:buFont typeface="Arial" panose="020B0604020202020204" pitchFamily="34" charset="0"/>
              <a:buChar char="–"/>
              <a:defRPr lang="en-US" baseline="0" dirty="0" smtClean="0">
                <a:solidFill>
                  <a:schemeClr val="tx2"/>
                </a:solidFill>
              </a:defRPr>
            </a:lvl4pPr>
            <a:lvl5pPr marL="514350" indent="-171450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1450">
              <a:buClr>
                <a:schemeClr val="tx1"/>
              </a:buClr>
              <a:buFont typeface="Arial" panose="020B0604020202020204" pitchFamily="34" charset="0"/>
              <a:buChar char="–"/>
              <a:defRPr baseline="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/>
            </a:lvl7pPr>
            <a:lvl8pPr marL="1031875" indent="-171450">
              <a:buFont typeface="Arial" panose="020B0604020202020204" pitchFamily="34" charset="0"/>
              <a:buChar char="–"/>
              <a:defRPr/>
            </a:lvl8pPr>
            <a:lvl9pPr marL="1203325" indent="-171450">
              <a:buFont typeface="Arial" panose="020B0604020202020204" pitchFamily="34" charset="0"/>
              <a:buChar char="•"/>
              <a:defRPr baseline="0"/>
            </a:lvl9pPr>
          </a:lstStyle>
          <a:p>
            <a:pPr lvl="0"/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39123899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929" y="530351"/>
            <a:ext cx="9667726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three 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57930" y="1764792"/>
            <a:ext cx="3434085" cy="3988308"/>
          </a:xfrm>
        </p:spPr>
        <p:txBody>
          <a:bodyPr vert="horz" lIns="0" tIns="0" rIns="0" bIns="0" rtlCol="0">
            <a:noAutofit/>
          </a:bodyPr>
          <a:lstStyle>
            <a:lvl1pPr>
              <a:buClr>
                <a:schemeClr val="tx1"/>
              </a:buClr>
              <a:defRPr lang="en-US" sz="1800" b="1" cap="none" baseline="0" dirty="0" smtClean="0">
                <a:solidFill>
                  <a:schemeClr val="tx2"/>
                </a:solidFill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4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tabLst/>
              <a:defRPr/>
            </a:lvl7pPr>
            <a:lvl8pPr marL="1031875" indent="-171450">
              <a:buFont typeface="Arial" panose="020B0604020202020204" pitchFamily="34" charset="0"/>
              <a:buChar char="–"/>
              <a:defRPr/>
            </a:lvl8pPr>
            <a:lvl9pPr marL="1203325" indent="-1714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4371971" y="1764792"/>
            <a:ext cx="3434085" cy="3988308"/>
          </a:xfrm>
        </p:spPr>
        <p:txBody>
          <a:bodyPr vert="horz" lIns="0" tIns="0" rIns="0" bIns="0" rtlCol="0">
            <a:noAutofit/>
          </a:bodyPr>
          <a:lstStyle>
            <a:lvl1pPr>
              <a:buClr>
                <a:schemeClr val="tx1"/>
              </a:buClr>
              <a:defRPr lang="en-US" sz="1800" b="1" cap="none" baseline="0" dirty="0" smtClean="0">
                <a:solidFill>
                  <a:schemeClr val="tx2"/>
                </a:solidFill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4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tabLst/>
              <a:defRPr/>
            </a:lvl7pPr>
            <a:lvl8pPr marL="1031875" indent="-171450">
              <a:buFont typeface="Arial" panose="020B0604020202020204" pitchFamily="34" charset="0"/>
              <a:buChar char="–"/>
              <a:defRPr/>
            </a:lvl8pPr>
            <a:lvl9pPr marL="1203325" indent="-1714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1" hasCustomPrompt="1"/>
          </p:nvPr>
        </p:nvSpPr>
        <p:spPr bwMode="gray">
          <a:xfrm>
            <a:off x="8186012" y="1764792"/>
            <a:ext cx="3434085" cy="3988308"/>
          </a:xfrm>
        </p:spPr>
        <p:txBody>
          <a:bodyPr vert="horz" lIns="0" tIns="0" rIns="0" bIns="0" rtlCol="0">
            <a:noAutofit/>
          </a:bodyPr>
          <a:lstStyle>
            <a:lvl1pPr>
              <a:buClr>
                <a:schemeClr val="tx1"/>
              </a:buClr>
              <a:defRPr lang="en-US" sz="1800" b="1" cap="none" baseline="0" dirty="0" smtClean="0">
                <a:solidFill>
                  <a:schemeClr val="tx2"/>
                </a:solidFill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4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tabLst/>
              <a:defRPr/>
            </a:lvl7pPr>
            <a:lvl8pPr marL="1031875" indent="-171450">
              <a:buFont typeface="Arial" panose="020B0604020202020204" pitchFamily="34" charset="0"/>
              <a:buChar char="–"/>
              <a:defRPr/>
            </a:lvl8pPr>
            <a:lvl9pPr marL="1203325" indent="-1714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21510882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929" y="530351"/>
            <a:ext cx="9667726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four 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57929" y="1764792"/>
            <a:ext cx="2506109" cy="3977640"/>
          </a:xfrm>
        </p:spPr>
        <p:txBody>
          <a:bodyPr vert="horz" lIns="0" tIns="0" rIns="0" bIns="0" rtlCol="0">
            <a:noAutofit/>
          </a:bodyPr>
          <a:lstStyle>
            <a:lvl1pPr>
              <a:buClr>
                <a:schemeClr val="tx1"/>
              </a:buClr>
              <a:defRPr lang="en-US" sz="1800" b="1" cap="none" baseline="0" dirty="0" smtClean="0">
                <a:solidFill>
                  <a:schemeClr val="tx2"/>
                </a:solidFill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4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/>
            </a:lvl7pPr>
            <a:lvl8pPr marL="1031875" indent="-171450">
              <a:buFont typeface="Arial" panose="020B0604020202020204" pitchFamily="34" charset="0"/>
              <a:buChar char="–"/>
              <a:defRPr/>
            </a:lvl8pPr>
            <a:lvl9pPr marL="1203325" indent="-1714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3411600" y="1764792"/>
            <a:ext cx="2506109" cy="3977640"/>
          </a:xfrm>
        </p:spPr>
        <p:txBody>
          <a:bodyPr vert="horz" lIns="0" tIns="0" rIns="0" bIns="0" rtlCol="0">
            <a:noAutofit/>
          </a:bodyPr>
          <a:lstStyle>
            <a:lvl1pPr>
              <a:buClr>
                <a:schemeClr val="tx1"/>
              </a:buClr>
              <a:defRPr lang="en-US" sz="1800" b="1" cap="none" baseline="0" dirty="0" smtClean="0">
                <a:solidFill>
                  <a:schemeClr val="tx2"/>
                </a:solidFill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4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/>
            </a:lvl7pPr>
            <a:lvl8pPr marL="1031875" indent="-171450">
              <a:buFont typeface="Arial" panose="020B0604020202020204" pitchFamily="34" charset="0"/>
              <a:buChar char="–"/>
              <a:defRPr/>
            </a:lvl8pPr>
            <a:lvl9pPr marL="1203325" indent="-1714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1" hasCustomPrompt="1"/>
          </p:nvPr>
        </p:nvSpPr>
        <p:spPr bwMode="gray">
          <a:xfrm>
            <a:off x="6256125" y="1764792"/>
            <a:ext cx="2506109" cy="3977640"/>
          </a:xfrm>
        </p:spPr>
        <p:txBody>
          <a:bodyPr vert="horz" lIns="0" tIns="0" rIns="0" bIns="0" rtlCol="0">
            <a:noAutofit/>
          </a:bodyPr>
          <a:lstStyle>
            <a:lvl1pPr>
              <a:buClr>
                <a:schemeClr val="tx1"/>
              </a:buClr>
              <a:defRPr lang="en-US" sz="1800" b="1" cap="none" baseline="0" dirty="0" smtClean="0">
                <a:solidFill>
                  <a:schemeClr val="tx2"/>
                </a:solidFill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4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/>
            </a:lvl7pPr>
            <a:lvl8pPr marL="1031875" indent="-171450">
              <a:buFont typeface="Arial" panose="020B0604020202020204" pitchFamily="34" charset="0"/>
              <a:buChar char="–"/>
              <a:defRPr/>
            </a:lvl8pPr>
            <a:lvl9pPr marL="1203325" indent="-1714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2" hasCustomPrompt="1"/>
          </p:nvPr>
        </p:nvSpPr>
        <p:spPr bwMode="gray">
          <a:xfrm>
            <a:off x="9100650" y="1764792"/>
            <a:ext cx="2506109" cy="3977640"/>
          </a:xfrm>
        </p:spPr>
        <p:txBody>
          <a:bodyPr vert="horz" lIns="0" tIns="0" rIns="0" bIns="0" rtlCol="0">
            <a:noAutofit/>
          </a:bodyPr>
          <a:lstStyle>
            <a:lvl1pPr>
              <a:buClr>
                <a:schemeClr val="tx1"/>
              </a:buClr>
              <a:defRPr lang="en-US" sz="1800" b="1" cap="none" baseline="0" dirty="0" smtClean="0">
                <a:solidFill>
                  <a:schemeClr val="tx2"/>
                </a:solidFill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4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/>
            </a:lvl7pPr>
            <a:lvl8pPr marL="1031875" indent="-171450">
              <a:buFont typeface="Arial" panose="020B0604020202020204" pitchFamily="34" charset="0"/>
              <a:buChar char="–"/>
              <a:defRPr/>
            </a:lvl8pPr>
            <a:lvl9pPr marL="1203325" indent="-1714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10952227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 Jour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929" y="530351"/>
            <a:ext cx="9667726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five column journey layout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1064941" y="3475038"/>
            <a:ext cx="1673788" cy="2266006"/>
          </a:xfrm>
        </p:spPr>
        <p:txBody>
          <a:bodyPr vert="horz" lIns="0" tIns="0" rIns="0" bIns="0" rtlCol="0">
            <a:noAutofit/>
          </a:bodyPr>
          <a:lstStyle>
            <a:lvl1pPr>
              <a:buClr>
                <a:schemeClr val="tx1"/>
              </a:buClr>
              <a:defRPr lang="en-US" sz="1800" b="1" cap="none" baseline="0" dirty="0" smtClean="0">
                <a:solidFill>
                  <a:schemeClr val="tx2"/>
                </a:solidFill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4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57250" indent="-174625">
              <a:defRPr/>
            </a:lvl7pPr>
            <a:lvl8pPr marL="1030288" indent="-173038">
              <a:defRPr/>
            </a:lvl8pPr>
            <a:lvl9pPr marL="1203325" indent="-173038">
              <a:defRPr/>
            </a:lvl9pPr>
          </a:lstStyle>
          <a:p>
            <a:pPr lvl="0"/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3153647" y="3475038"/>
            <a:ext cx="1673788" cy="2266006"/>
          </a:xfrm>
        </p:spPr>
        <p:txBody>
          <a:bodyPr vert="horz" lIns="0" tIns="0" rIns="0" bIns="0" rtlCol="0">
            <a:noAutofit/>
          </a:bodyPr>
          <a:lstStyle>
            <a:lvl1pPr>
              <a:buClr>
                <a:schemeClr val="tx1"/>
              </a:buClr>
              <a:defRPr lang="en-US" sz="1800" b="1" cap="none" baseline="0" dirty="0" smtClean="0">
                <a:solidFill>
                  <a:schemeClr val="tx2"/>
                </a:solidFill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4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57250" indent="-174625">
              <a:defRPr/>
            </a:lvl7pPr>
            <a:lvl8pPr marL="1030288" indent="-173038">
              <a:defRPr/>
            </a:lvl8pPr>
            <a:lvl9pPr marL="1203325" indent="-173038">
              <a:defRPr/>
            </a:lvl9pPr>
          </a:lstStyle>
          <a:p>
            <a:pPr lvl="0"/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1" hasCustomPrompt="1"/>
          </p:nvPr>
        </p:nvSpPr>
        <p:spPr bwMode="gray">
          <a:xfrm>
            <a:off x="5242353" y="3475038"/>
            <a:ext cx="1673788" cy="2266006"/>
          </a:xfrm>
        </p:spPr>
        <p:txBody>
          <a:bodyPr vert="horz" lIns="0" tIns="0" rIns="0" bIns="0" rtlCol="0">
            <a:noAutofit/>
          </a:bodyPr>
          <a:lstStyle>
            <a:lvl1pPr>
              <a:buClr>
                <a:schemeClr val="tx1"/>
              </a:buClr>
              <a:defRPr lang="en-US" sz="1800" b="1" cap="none" baseline="0" dirty="0" smtClean="0">
                <a:solidFill>
                  <a:schemeClr val="tx2"/>
                </a:solidFill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4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57250" indent="-174625">
              <a:defRPr/>
            </a:lvl7pPr>
            <a:lvl8pPr marL="1030288" indent="-173038">
              <a:defRPr/>
            </a:lvl8pPr>
            <a:lvl9pPr marL="1203325" indent="-173038">
              <a:defRPr/>
            </a:lvl9pPr>
          </a:lstStyle>
          <a:p>
            <a:pPr lvl="0"/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2" hasCustomPrompt="1"/>
          </p:nvPr>
        </p:nvSpPr>
        <p:spPr bwMode="gray">
          <a:xfrm>
            <a:off x="7331059" y="3475038"/>
            <a:ext cx="1673788" cy="2266006"/>
          </a:xfrm>
        </p:spPr>
        <p:txBody>
          <a:bodyPr vert="horz" lIns="0" tIns="0" rIns="0" bIns="0" rtlCol="0">
            <a:noAutofit/>
          </a:bodyPr>
          <a:lstStyle>
            <a:lvl1pPr>
              <a:buClr>
                <a:schemeClr val="tx1"/>
              </a:buClr>
              <a:defRPr lang="en-US" sz="1800" b="1" cap="none" baseline="0" dirty="0" smtClean="0">
                <a:solidFill>
                  <a:schemeClr val="tx2"/>
                </a:solidFill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4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57250" indent="-174625">
              <a:defRPr/>
            </a:lvl7pPr>
            <a:lvl8pPr marL="1030288" indent="-173038">
              <a:defRPr/>
            </a:lvl8pPr>
            <a:lvl9pPr marL="1203325" indent="-173038">
              <a:defRPr/>
            </a:lvl9pPr>
          </a:lstStyle>
          <a:p>
            <a:pPr lvl="0"/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 bwMode="gray">
          <a:xfrm>
            <a:off x="9419765" y="3475038"/>
            <a:ext cx="1673788" cy="2266006"/>
          </a:xfrm>
        </p:spPr>
        <p:txBody>
          <a:bodyPr vert="horz" lIns="0" tIns="0" rIns="0" bIns="0" rtlCol="0">
            <a:noAutofit/>
          </a:bodyPr>
          <a:lstStyle>
            <a:lvl1pPr>
              <a:buClr>
                <a:schemeClr val="tx1"/>
              </a:buClr>
              <a:defRPr lang="en-US" sz="1800" b="1" cap="none" baseline="0" dirty="0" smtClean="0">
                <a:solidFill>
                  <a:schemeClr val="tx2"/>
                </a:solidFill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4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57250" indent="-174625">
              <a:defRPr/>
            </a:lvl7pPr>
            <a:lvl8pPr marL="1030288" indent="-173038">
              <a:defRPr/>
            </a:lvl8pPr>
            <a:lvl9pPr marL="1203325" indent="-173038">
              <a:defRPr/>
            </a:lvl9pPr>
          </a:lstStyle>
          <a:p>
            <a:pPr lvl="0"/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</p:txBody>
      </p:sp>
    </p:spTree>
    <p:extLst>
      <p:ext uri="{BB962C8B-B14F-4D97-AF65-F5344CB8AC3E}">
        <p14:creationId xmlns:p14="http://schemas.microsoft.com/office/powerpoint/2010/main" val="325178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395D4-4530-4BD4-B009-5679BA408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CE74E-C0F6-4794-9463-BF093D916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9CABB-217D-4F4B-B1CF-38DB58A16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D1639-E903-4FBA-B34B-F8D9C2184BD1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A4E3F-79C4-458C-BE10-1B51FEFCB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2ABC7-835D-4D81-A9F0-2BD46E79D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3137-B2E4-4D89-B22F-7632E2456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90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chart layout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79139DC-E144-408E-AD8A-E4105642CD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70035" y="1752601"/>
            <a:ext cx="9051932" cy="297573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63464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chart with text layout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79139DC-E144-408E-AD8A-E4105642CD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7653" y="1764793"/>
            <a:ext cx="7174286" cy="297573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928" y="1767531"/>
            <a:ext cx="3439040" cy="2971800"/>
          </a:xfrm>
        </p:spPr>
        <p:txBody>
          <a:bodyPr/>
          <a:lstStyle>
            <a:lvl1pPr>
              <a:buClrTx/>
              <a:defRPr sz="1800" b="1" cap="none" baseline="0">
                <a:solidFill>
                  <a:schemeClr val="tx2"/>
                </a:solidFill>
              </a:defRPr>
            </a:lvl1pPr>
            <a:lvl2pPr marL="0" indent="0">
              <a:buClrTx/>
              <a:buNone/>
              <a:defRPr baseline="0">
                <a:solidFill>
                  <a:schemeClr val="tx2"/>
                </a:solidFill>
              </a:defRPr>
            </a:lvl2pPr>
            <a:lvl3pPr marL="177800" indent="-177800"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sz="1400" baseline="0">
                <a:solidFill>
                  <a:schemeClr val="tx2"/>
                </a:solidFill>
              </a:defRPr>
            </a:lvl3pPr>
            <a:lvl4pPr marL="342900" indent="-165100">
              <a:buClrTx/>
              <a:buFont typeface="Arial" panose="020B0604020202020204" pitchFamily="34" charset="0"/>
              <a:buChar char="–"/>
              <a:defRPr sz="1400">
                <a:solidFill>
                  <a:schemeClr val="tx2"/>
                </a:solidFill>
              </a:defRPr>
            </a:lvl4pPr>
            <a:lvl5pPr marL="515938" indent="-173038">
              <a:buClrTx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5pPr>
            <a:lvl6pPr marL="687388" indent="-171450">
              <a:buClrTx/>
              <a:buFont typeface="Arial" panose="020B0604020202020204" pitchFamily="34" charset="0"/>
              <a:buChar char="–"/>
              <a:defRPr sz="1400">
                <a:solidFill>
                  <a:schemeClr val="tx2"/>
                </a:solidFill>
              </a:defRPr>
            </a:lvl6pPr>
            <a:lvl7pPr marL="860425" indent="-173038">
              <a:buClrTx/>
              <a:buFont typeface="Arial" panose="020B0604020202020204" pitchFamily="34" charset="0"/>
              <a:buChar char="•"/>
              <a:defRPr/>
            </a:lvl7pPr>
            <a:lvl8pPr marL="1031875" indent="-171450">
              <a:buClrTx/>
              <a:buFont typeface="Arial" panose="020B0604020202020204" pitchFamily="34" charset="0"/>
              <a:buChar char="–"/>
              <a:defRPr/>
            </a:lvl8pPr>
            <a:lvl9pPr marL="1203325" indent="-171450">
              <a:buClrTx/>
              <a:buFont typeface="Arial" panose="020B0604020202020204" pitchFamily="34" charset="0"/>
              <a:buChar char="•"/>
              <a:defRPr baseline="0"/>
            </a:lvl9pPr>
          </a:lstStyle>
          <a:p>
            <a:pPr lvl="0"/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19242332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139F72-CEC0-495F-8477-192D60A880E2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929" y="530351"/>
            <a:ext cx="4884168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comparison slide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DE6AD5-F9DF-408C-8730-856FE7DF1AC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55279" y="6373316"/>
            <a:ext cx="1279513" cy="157138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EAEBFD24-EC09-43D3-99D6-42D3AFF5C6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61D17F69-D687-48A8-8300-CE89003EF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CD4BE64E-7ABD-45BD-ACCF-3C1667AD3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057E95B-2796-491D-A687-27D4B2DCD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711BEA48-E6DF-45F8-BDA7-36890BE90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CCA9C532-A3D9-4234-A91F-8BD0192B1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15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53474" y="3718012"/>
            <a:ext cx="3493918" cy="2023033"/>
          </a:xfrm>
          <a:noFill/>
        </p:spPr>
        <p:txBody>
          <a:bodyPr lIns="0" tIns="0" rIns="0" bIns="0"/>
          <a:lstStyle>
            <a:lvl1pPr marL="0" indent="0" algn="ctr">
              <a:spcBef>
                <a:spcPts val="1200"/>
              </a:spcBef>
              <a:buClrTx/>
              <a:buFont typeface="Arial"/>
              <a:buNone/>
              <a:defRPr sz="1800" b="1">
                <a:solidFill>
                  <a:schemeClr val="tx2"/>
                </a:solidFill>
              </a:defRPr>
            </a:lvl1pPr>
            <a:lvl2pPr marL="0" indent="0" algn="ctr">
              <a:spcBef>
                <a:spcPts val="1200"/>
              </a:spcBef>
              <a:buClrTx/>
              <a:buFontTx/>
              <a:buNone/>
              <a:defRPr sz="1600">
                <a:solidFill>
                  <a:schemeClr val="tx2"/>
                </a:solidFill>
              </a:defRPr>
            </a:lvl2pPr>
            <a:lvl3pPr marL="404813" indent="-173038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3pPr>
            <a:lvl4pPr marL="631825" indent="-174625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4pPr>
            <a:lvl5pPr marL="804863" indent="-173038">
              <a:spcBef>
                <a:spcPts val="600"/>
              </a:spcBef>
              <a:buClrTx/>
              <a:buFont typeface="Arial" panose="020B0604020202020204" pitchFamily="34" charset="0"/>
              <a:buChar char="–"/>
              <a:defRPr sz="1600">
                <a:solidFill>
                  <a:schemeClr val="tx2"/>
                </a:solidFill>
              </a:defRPr>
            </a:lvl5pPr>
            <a:lvl6pPr marL="977900" indent="-177800">
              <a:buClrTx/>
              <a:defRPr sz="1600"/>
            </a:lvl6pPr>
            <a:lvl7pPr marL="1143000" indent="-165100">
              <a:buClrTx/>
              <a:defRPr sz="1600"/>
            </a:lvl7pPr>
            <a:lvl8pPr marL="1320800" indent="-177800">
              <a:buClrTx/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First-level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380297" y="3718012"/>
            <a:ext cx="3493918" cy="2023033"/>
          </a:xfrm>
          <a:noFill/>
        </p:spPr>
        <p:txBody>
          <a:bodyPr lIns="0" tIns="0" rIns="0" bIns="0"/>
          <a:lstStyle>
            <a:lvl1pPr marL="0" indent="0" algn="ctr">
              <a:spcBef>
                <a:spcPts val="1200"/>
              </a:spcBef>
              <a:buClrTx/>
              <a:buFont typeface="Arial"/>
              <a:buNone/>
              <a:defRPr sz="1800" b="1">
                <a:solidFill>
                  <a:schemeClr val="bg1"/>
                </a:solidFill>
              </a:defRPr>
            </a:lvl1pPr>
            <a:lvl2pPr marL="0" indent="0" algn="ctr">
              <a:spcBef>
                <a:spcPts val="1200"/>
              </a:spcBef>
              <a:buClrTx/>
              <a:buFontTx/>
              <a:buNone/>
              <a:defRPr sz="1600">
                <a:solidFill>
                  <a:schemeClr val="bg1"/>
                </a:solidFill>
              </a:defRPr>
            </a:lvl2pPr>
            <a:lvl3pPr marL="231775" indent="0">
              <a:spcBef>
                <a:spcPts val="600"/>
              </a:spcBef>
              <a:buClrTx/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3pPr>
            <a:lvl4pPr marL="631825" indent="-174625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804863" indent="-173038">
              <a:spcBef>
                <a:spcPts val="600"/>
              </a:spcBef>
              <a:buClrTx/>
              <a:buFont typeface="Arial" panose="020B0604020202020204" pitchFamily="34" charset="0"/>
              <a:buChar char="–"/>
              <a:defRPr sz="1600">
                <a:solidFill>
                  <a:schemeClr val="bg1"/>
                </a:solidFill>
              </a:defRPr>
            </a:lvl5pPr>
            <a:lvl6pPr>
              <a:spcBef>
                <a:spcPts val="600"/>
              </a:spcBef>
              <a:buClrTx/>
              <a:defRPr sz="1600">
                <a:solidFill>
                  <a:schemeClr val="bg1"/>
                </a:solidFill>
              </a:defRPr>
            </a:lvl6pPr>
            <a:lvl7pPr>
              <a:spcBef>
                <a:spcPts val="600"/>
              </a:spcBef>
              <a:buClrTx/>
              <a:defRPr sz="1600">
                <a:solidFill>
                  <a:schemeClr val="bg1"/>
                </a:solidFill>
              </a:defRPr>
            </a:lvl7pPr>
            <a:lvl8pPr>
              <a:spcBef>
                <a:spcPts val="600"/>
              </a:spcBef>
              <a:buClrTx/>
              <a:defRPr sz="1600">
                <a:solidFill>
                  <a:schemeClr val="bg1"/>
                </a:solidFill>
              </a:defRPr>
            </a:lvl8pPr>
            <a:lvl9pPr>
              <a:defRPr sz="1600"/>
            </a:lvl9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First-level</a:t>
            </a:r>
          </a:p>
        </p:txBody>
      </p:sp>
    </p:spTree>
    <p:extLst>
      <p:ext uri="{BB962C8B-B14F-4D97-AF65-F5344CB8AC3E}">
        <p14:creationId xmlns:p14="http://schemas.microsoft.com/office/powerpoint/2010/main" val="26412702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FACB8A6-3813-48D2-B8CE-038DD1E42B32}"/>
              </a:ext>
            </a:extLst>
          </p:cNvPr>
          <p:cNvSpPr/>
          <p:nvPr userDrawn="1"/>
        </p:nvSpPr>
        <p:spPr>
          <a:xfrm>
            <a:off x="218718" y="6241774"/>
            <a:ext cx="5587246" cy="616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FE79D5-35B2-49F2-B15D-DA1A165F3786}"/>
              </a:ext>
            </a:extLst>
          </p:cNvPr>
          <p:cNvSpPr/>
          <p:nvPr userDrawn="1"/>
        </p:nvSpPr>
        <p:spPr>
          <a:xfrm>
            <a:off x="4062895" y="0"/>
            <a:ext cx="405815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E8E372-A3D9-43BC-A3BE-4011C8DA5B98}"/>
              </a:ext>
            </a:extLst>
          </p:cNvPr>
          <p:cNvSpPr/>
          <p:nvPr userDrawn="1"/>
        </p:nvSpPr>
        <p:spPr>
          <a:xfrm>
            <a:off x="8121046" y="0"/>
            <a:ext cx="40709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DE6AD5-F9DF-408C-8730-856FE7DF1AC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55279" y="6373316"/>
            <a:ext cx="1279513" cy="157138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EAEBFD24-EC09-43D3-99D6-42D3AFF5C6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61D17F69-D687-48A8-8300-CE89003EF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D4BE64E-7ABD-45BD-ACCF-3C1667AD3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057E95B-2796-491D-A687-27D4B2DCD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11BEA48-E6DF-45F8-BDA7-36890BE90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CCA9C532-A3D9-4234-A91F-8BD0192B1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80785A3E-DA24-410F-9CAE-7070C42B58B4}"/>
              </a:ext>
            </a:extLst>
          </p:cNvPr>
          <p:cNvSpPr txBox="1">
            <a:spLocks/>
          </p:cNvSpPr>
          <p:nvPr userDrawn="1"/>
        </p:nvSpPr>
        <p:spPr>
          <a:xfrm>
            <a:off x="557930" y="6376946"/>
            <a:ext cx="352459" cy="22860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8743595-4496-5147-A886-7D133864DF76}" type="slidenum">
              <a:rPr lang="en-US" sz="1000" b="1" smtClean="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000" b="1" dirty="0">
              <a:solidFill>
                <a:schemeClr val="tx2"/>
              </a:solidFill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Content Placeholder 8">
            <a:extLst>
              <a:ext uri="{FF2B5EF4-FFF2-40B4-BE49-F238E27FC236}">
                <a16:creationId xmlns:a16="http://schemas.microsoft.com/office/drawing/2014/main" id="{62BE1DE7-64C2-4B16-AD38-1C91E86AECEB}"/>
              </a:ext>
            </a:extLst>
          </p:cNvPr>
          <p:cNvSpPr txBox="1">
            <a:spLocks/>
          </p:cNvSpPr>
          <p:nvPr userDrawn="1"/>
        </p:nvSpPr>
        <p:spPr>
          <a:xfrm>
            <a:off x="859760" y="6376946"/>
            <a:ext cx="3860217" cy="228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©2020 CVS Health and/or one of its affiliates. Confidential and proprietary.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846991" y="3148862"/>
            <a:ext cx="2368913" cy="2592183"/>
          </a:xfrm>
        </p:spPr>
        <p:txBody>
          <a:bodyPr vert="horz" lIns="0" tIns="0" rIns="0" bIns="0" rtlCol="0">
            <a:noAutofit/>
          </a:bodyPr>
          <a:lstStyle>
            <a:lvl1pPr algn="ctr">
              <a:buClrTx/>
              <a:defRPr lang="en-US" sz="1800" b="1" cap="none" baseline="0" dirty="0" smtClean="0">
                <a:solidFill>
                  <a:schemeClr val="tx2"/>
                </a:solidFill>
              </a:defRPr>
            </a:lvl1pPr>
            <a:lvl2pPr marL="0" indent="0" algn="ctr">
              <a:buClrTx/>
              <a:buFontTx/>
              <a:buNone/>
              <a:defRPr lang="en-US" sz="1600" dirty="0" smtClean="0">
                <a:solidFill>
                  <a:schemeClr val="tx2"/>
                </a:solidFill>
              </a:defRPr>
            </a:lvl2pPr>
            <a:lvl3pPr marL="171450" indent="0">
              <a:buClrTx/>
              <a:buFont typeface="Arial" panose="020B0604020202020204" pitchFamily="34" charset="0"/>
              <a:buNone/>
              <a:defRPr lang="en-US" sz="1600" dirty="0" smtClean="0">
                <a:solidFill>
                  <a:schemeClr val="tx2"/>
                </a:solidFill>
              </a:defRPr>
            </a:lvl3pPr>
            <a:lvl4pPr>
              <a:buClrTx/>
              <a:defRPr lang="en-US" sz="1600" dirty="0" smtClean="0">
                <a:solidFill>
                  <a:schemeClr val="tx2"/>
                </a:solidFill>
              </a:defRPr>
            </a:lvl4pPr>
            <a:lvl5pPr>
              <a:buClrTx/>
              <a:defRPr lang="en-US" sz="1600" dirty="0">
                <a:solidFill>
                  <a:schemeClr val="tx2"/>
                </a:solidFill>
              </a:defRPr>
            </a:lvl5pPr>
            <a:lvl6pPr>
              <a:buClrTx/>
              <a:defRPr sz="1600"/>
            </a:lvl6pPr>
            <a:lvl7pPr>
              <a:buClrTx/>
              <a:defRPr sz="1600"/>
            </a:lvl7pPr>
            <a:lvl8pPr>
              <a:buClrTx/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First-level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4907514" y="3148862"/>
            <a:ext cx="2368913" cy="2592183"/>
          </a:xfrm>
        </p:spPr>
        <p:txBody>
          <a:bodyPr vert="horz" lIns="0" tIns="0" rIns="0" bIns="0" rtlCol="0">
            <a:noAutofit/>
          </a:bodyPr>
          <a:lstStyle>
            <a:lvl1pPr algn="ctr">
              <a:buClrTx/>
              <a:defRPr lang="en-US" sz="1800" b="1" cap="none" baseline="0" dirty="0" smtClean="0">
                <a:solidFill>
                  <a:schemeClr val="tx2"/>
                </a:solidFill>
              </a:defRPr>
            </a:lvl1pPr>
            <a:lvl2pPr marL="0" indent="0" algn="ctr">
              <a:buClrTx/>
              <a:buFontTx/>
              <a:buNone/>
              <a:defRPr lang="en-US" sz="1600" baseline="0" dirty="0" smtClean="0">
                <a:solidFill>
                  <a:schemeClr val="tx2"/>
                </a:solidFill>
              </a:defRPr>
            </a:lvl2pPr>
            <a:lvl3pPr marL="171450" indent="0">
              <a:buClrTx/>
              <a:buFont typeface="Arial" panose="020B0604020202020204" pitchFamily="34" charset="0"/>
              <a:buNone/>
              <a:defRPr lang="en-US" sz="1600" baseline="0" dirty="0" smtClean="0">
                <a:solidFill>
                  <a:schemeClr val="tx2"/>
                </a:solidFill>
              </a:defRPr>
            </a:lvl3pPr>
            <a:lvl4pPr>
              <a:buClrTx/>
              <a:defRPr lang="en-US" sz="1600" baseline="0" dirty="0" smtClean="0">
                <a:solidFill>
                  <a:schemeClr val="tx2"/>
                </a:solidFill>
              </a:defRPr>
            </a:lvl4pPr>
            <a:lvl5pPr>
              <a:buClrTx/>
              <a:defRPr lang="en-US" sz="1600" baseline="0" dirty="0">
                <a:solidFill>
                  <a:schemeClr val="tx2"/>
                </a:solidFill>
              </a:defRPr>
            </a:lvl5pPr>
            <a:lvl6pPr>
              <a:buClrTx/>
              <a:defRPr sz="1600" baseline="0">
                <a:solidFill>
                  <a:schemeClr val="tx2"/>
                </a:solidFill>
              </a:defRPr>
            </a:lvl6pPr>
            <a:lvl7pPr>
              <a:buClrTx/>
              <a:defRPr sz="1600" baseline="0">
                <a:solidFill>
                  <a:schemeClr val="tx2"/>
                </a:solidFill>
              </a:defRPr>
            </a:lvl7pPr>
            <a:lvl8pPr>
              <a:buClrTx/>
              <a:defRPr sz="1600" baseline="0">
                <a:solidFill>
                  <a:schemeClr val="tx2"/>
                </a:solidFill>
              </a:defRPr>
            </a:lvl8pPr>
            <a:lvl9pPr>
              <a:buClrTx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First-level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18" hasCustomPrompt="1"/>
          </p:nvPr>
        </p:nvSpPr>
        <p:spPr bwMode="gray">
          <a:xfrm>
            <a:off x="8972065" y="3148862"/>
            <a:ext cx="2368913" cy="2592183"/>
          </a:xfrm>
        </p:spPr>
        <p:txBody>
          <a:bodyPr vert="horz" lIns="0" tIns="0" rIns="0" bIns="0" rtlCol="0">
            <a:noAutofit/>
          </a:bodyPr>
          <a:lstStyle>
            <a:lvl1pPr algn="ctr">
              <a:buClrTx/>
              <a:defRPr lang="en-US" sz="1800" b="1" cap="none" baseline="0" dirty="0" smtClean="0">
                <a:solidFill>
                  <a:schemeClr val="bg1"/>
                </a:solidFill>
              </a:defRPr>
            </a:lvl1pPr>
            <a:lvl2pPr marL="0" indent="0" algn="ctr">
              <a:buClrTx/>
              <a:buFontTx/>
              <a:buNone/>
              <a:defRPr lang="en-US" sz="1600" dirty="0" smtClean="0">
                <a:solidFill>
                  <a:schemeClr val="bg1"/>
                </a:solidFill>
              </a:defRPr>
            </a:lvl2pPr>
            <a:lvl3pPr marL="171450" indent="0">
              <a:buClrTx/>
              <a:buFont typeface="Arial" panose="020B0604020202020204" pitchFamily="34" charset="0"/>
              <a:buNone/>
              <a:defRPr lang="en-US" sz="1600" baseline="0" dirty="0" smtClean="0">
                <a:solidFill>
                  <a:schemeClr val="bg1"/>
                </a:solidFill>
              </a:defRPr>
            </a:lvl3pPr>
            <a:lvl4pPr>
              <a:buClrTx/>
              <a:defRPr lang="en-US" sz="1600" baseline="0" dirty="0" smtClean="0">
                <a:solidFill>
                  <a:schemeClr val="bg1"/>
                </a:solidFill>
              </a:defRPr>
            </a:lvl4pPr>
            <a:lvl5pPr>
              <a:buClrTx/>
              <a:defRPr lang="en-US" sz="1600" baseline="0" dirty="0">
                <a:solidFill>
                  <a:schemeClr val="bg1"/>
                </a:solidFill>
              </a:defRPr>
            </a:lvl5pPr>
            <a:lvl6pPr>
              <a:buClrTx/>
              <a:defRPr sz="1600" baseline="0">
                <a:solidFill>
                  <a:schemeClr val="bg1"/>
                </a:solidFill>
              </a:defRPr>
            </a:lvl6pPr>
            <a:lvl7pPr>
              <a:buClrTx/>
              <a:defRPr sz="1600">
                <a:solidFill>
                  <a:schemeClr val="bg1"/>
                </a:solidFill>
              </a:defRPr>
            </a:lvl7pPr>
            <a:lvl8pPr>
              <a:buClrTx/>
              <a:defRPr sz="1600" baseline="0">
                <a:solidFill>
                  <a:schemeClr val="bg1"/>
                </a:solidFill>
              </a:defRPr>
            </a:lvl8pPr>
            <a:lvl9pPr>
              <a:buClrTx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First-level</a:t>
            </a:r>
          </a:p>
        </p:txBody>
      </p:sp>
    </p:spTree>
    <p:extLst>
      <p:ext uri="{BB962C8B-B14F-4D97-AF65-F5344CB8AC3E}">
        <p14:creationId xmlns:p14="http://schemas.microsoft.com/office/powerpoint/2010/main" val="42310087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929" y="530351"/>
            <a:ext cx="4884168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for image and text slide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929" y="1765300"/>
            <a:ext cx="4884168" cy="3977640"/>
          </a:xfrm>
        </p:spPr>
        <p:txBody>
          <a:bodyPr/>
          <a:lstStyle>
            <a:lvl1pPr>
              <a:defRPr cap="none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First-level bullet</a:t>
            </a:r>
          </a:p>
          <a:p>
            <a:pPr lvl="2"/>
            <a:r>
              <a:rPr lang="en-US" dirty="0"/>
              <a:t>Second-level bullet</a:t>
            </a:r>
          </a:p>
          <a:p>
            <a:pPr lvl="3"/>
            <a:r>
              <a:rPr lang="en-US" dirty="0"/>
              <a:t>Third-level bullet</a:t>
            </a:r>
          </a:p>
          <a:p>
            <a:pPr lvl="4"/>
            <a:r>
              <a:rPr lang="en-US" dirty="0"/>
              <a:t>Fourth-level bullet</a:t>
            </a:r>
          </a:p>
          <a:p>
            <a:pPr lvl="5"/>
            <a:r>
              <a:rPr lang="en-US" dirty="0"/>
              <a:t>Fifth-level bullet</a:t>
            </a:r>
          </a:p>
          <a:p>
            <a:pPr lvl="6"/>
            <a:r>
              <a:rPr lang="en-US" dirty="0"/>
              <a:t>Sixth-level bullet</a:t>
            </a:r>
          </a:p>
          <a:p>
            <a:pPr lvl="7"/>
            <a:r>
              <a:rPr lang="en-US" dirty="0"/>
              <a:t>Seventh-level bullet</a:t>
            </a:r>
          </a:p>
          <a:p>
            <a:pPr lvl="8"/>
            <a:r>
              <a:rPr lang="en-US" dirty="0"/>
              <a:t>Eighth-level bullet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2697E3D-9970-40A4-9967-1A38ED528B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sz="6600" b="1">
                <a:solidFill>
                  <a:schemeClr val="bg2"/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IMAGE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7708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2697E3D-9970-40A4-9967-1A38ED528B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sz="6600" b="1">
                <a:solidFill>
                  <a:schemeClr val="bg2"/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IMAGE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33589" y="530351"/>
            <a:ext cx="4884168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for image and text slide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6740693" y="1765300"/>
            <a:ext cx="4884168" cy="3977640"/>
          </a:xfrm>
        </p:spPr>
        <p:txBody>
          <a:bodyPr/>
          <a:lstStyle>
            <a:lvl1pPr>
              <a:buClrTx/>
              <a:defRPr cap="none" baseline="0">
                <a:solidFill>
                  <a:schemeClr val="tx2"/>
                </a:solidFill>
              </a:defRPr>
            </a:lvl1pPr>
            <a:lvl2pPr>
              <a:buClrTx/>
              <a:defRPr>
                <a:solidFill>
                  <a:schemeClr val="tx2"/>
                </a:solidFill>
              </a:defRPr>
            </a:lvl2pPr>
            <a:lvl3pPr>
              <a:buClrTx/>
              <a:defRPr>
                <a:solidFill>
                  <a:schemeClr val="tx2"/>
                </a:solidFill>
              </a:defRPr>
            </a:lvl3pPr>
            <a:lvl4pPr>
              <a:buClrTx/>
              <a:defRPr>
                <a:solidFill>
                  <a:schemeClr val="tx2"/>
                </a:solidFill>
              </a:defRPr>
            </a:lvl4pPr>
            <a:lvl5pPr>
              <a:buClrTx/>
              <a:defRPr>
                <a:solidFill>
                  <a:schemeClr val="tx2"/>
                </a:solidFill>
              </a:defRPr>
            </a:lvl5pPr>
            <a:lvl6pPr>
              <a:buClrTx/>
              <a:defRPr/>
            </a:lvl6pPr>
            <a:lvl7pPr>
              <a:buClrTx/>
              <a:defRPr/>
            </a:lvl7pPr>
            <a:lvl8pPr>
              <a:buClrTx/>
              <a:defRPr/>
            </a:lvl8pPr>
            <a:lvl9pPr>
              <a:buClrTx/>
              <a:defRPr/>
            </a:lvl9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First-level bullet</a:t>
            </a:r>
          </a:p>
          <a:p>
            <a:pPr lvl="2"/>
            <a:r>
              <a:rPr lang="en-US" dirty="0"/>
              <a:t>Second-level bullet</a:t>
            </a:r>
          </a:p>
          <a:p>
            <a:pPr lvl="3"/>
            <a:r>
              <a:rPr lang="en-US" dirty="0"/>
              <a:t>Third-level bullet</a:t>
            </a:r>
          </a:p>
          <a:p>
            <a:pPr lvl="4"/>
            <a:r>
              <a:rPr lang="en-US" dirty="0"/>
              <a:t>Fourth-level bullet</a:t>
            </a:r>
          </a:p>
          <a:p>
            <a:pPr lvl="5"/>
            <a:r>
              <a:rPr lang="en-US" dirty="0"/>
              <a:t>Fifth-level bullet</a:t>
            </a:r>
          </a:p>
          <a:p>
            <a:pPr lvl="6"/>
            <a:r>
              <a:rPr lang="en-US" dirty="0"/>
              <a:t>Sixth-level bullet</a:t>
            </a:r>
          </a:p>
          <a:p>
            <a:pPr lvl="7"/>
            <a:r>
              <a:rPr lang="en-US" dirty="0"/>
              <a:t>Seventh-level bullet</a:t>
            </a:r>
          </a:p>
          <a:p>
            <a:pPr lvl="8"/>
            <a:r>
              <a:rPr lang="en-US" dirty="0"/>
              <a:t>Eighth-level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10792311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nfographic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5139F72-CEC0-495F-8477-192D60A880E2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BCE3BF-19DE-4243-9ED2-5FA21553C1F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55279" y="6373316"/>
            <a:ext cx="1279513" cy="157138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4FAD22A7-02FD-47B7-B56B-F83C1B41E5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E5501FD2-6558-4D19-84E8-1DAF689AB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6C71C9D-3B12-4743-ABB3-3300A6D7C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C9731B0-F7F6-409F-971D-705E83BF3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982D7F3-8E67-4A4F-91EE-C8AA3BB44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37B8E154-46D5-4920-86B2-1F96A57FED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929" y="530351"/>
            <a:ext cx="4884168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text and infographic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929" y="1767532"/>
            <a:ext cx="4884168" cy="3977640"/>
          </a:xfrm>
        </p:spPr>
        <p:txBody>
          <a:bodyPr/>
          <a:lstStyle>
            <a:lvl1pPr>
              <a:defRPr cap="none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First-level bullet</a:t>
            </a:r>
          </a:p>
          <a:p>
            <a:pPr lvl="2"/>
            <a:r>
              <a:rPr lang="en-US" dirty="0"/>
              <a:t>Second-level bullet</a:t>
            </a:r>
          </a:p>
          <a:p>
            <a:pPr lvl="3"/>
            <a:r>
              <a:rPr lang="en-US" dirty="0"/>
              <a:t>Third-level bullet</a:t>
            </a:r>
          </a:p>
          <a:p>
            <a:pPr lvl="4"/>
            <a:r>
              <a:rPr lang="en-US" dirty="0"/>
              <a:t>Fourth-level bullet</a:t>
            </a:r>
          </a:p>
          <a:p>
            <a:pPr lvl="5"/>
            <a:r>
              <a:rPr lang="en-US" dirty="0"/>
              <a:t>Fifth-level bullet</a:t>
            </a:r>
          </a:p>
          <a:p>
            <a:pPr lvl="6"/>
            <a:r>
              <a:rPr lang="en-US" dirty="0"/>
              <a:t>Sixth-level bullet</a:t>
            </a:r>
          </a:p>
          <a:p>
            <a:pPr lvl="7"/>
            <a:r>
              <a:rPr lang="en-US" dirty="0"/>
              <a:t>Seventh-level bullet</a:t>
            </a:r>
          </a:p>
          <a:p>
            <a:pPr lvl="8"/>
            <a:r>
              <a:rPr lang="en-US" dirty="0"/>
              <a:t>Eighth-level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3531726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nfographic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33589" y="530351"/>
            <a:ext cx="4884168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text and infographic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6740693" y="1765300"/>
            <a:ext cx="4884168" cy="3977640"/>
          </a:xfrm>
        </p:spPr>
        <p:txBody>
          <a:bodyPr/>
          <a:lstStyle>
            <a:lvl1pPr>
              <a:defRPr cap="none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First-level bullet</a:t>
            </a:r>
          </a:p>
          <a:p>
            <a:pPr lvl="2"/>
            <a:r>
              <a:rPr lang="en-US" dirty="0"/>
              <a:t>Second-level bullet</a:t>
            </a:r>
          </a:p>
          <a:p>
            <a:pPr lvl="3"/>
            <a:r>
              <a:rPr lang="en-US" dirty="0"/>
              <a:t>Third-level bullet</a:t>
            </a:r>
          </a:p>
          <a:p>
            <a:pPr lvl="4"/>
            <a:r>
              <a:rPr lang="en-US" dirty="0"/>
              <a:t>Fourth-level bullet</a:t>
            </a:r>
          </a:p>
          <a:p>
            <a:pPr lvl="5"/>
            <a:r>
              <a:rPr lang="en-US" dirty="0"/>
              <a:t>Fifth-level bullet</a:t>
            </a:r>
          </a:p>
          <a:p>
            <a:pPr lvl="6"/>
            <a:r>
              <a:rPr lang="en-US" dirty="0"/>
              <a:t>Sixth-level bullet</a:t>
            </a:r>
          </a:p>
          <a:p>
            <a:pPr lvl="7"/>
            <a:r>
              <a:rPr lang="en-US" dirty="0"/>
              <a:t>Seventh-level bullet</a:t>
            </a:r>
          </a:p>
          <a:p>
            <a:pPr lvl="8"/>
            <a:r>
              <a:rPr lang="en-US" dirty="0"/>
              <a:t>Eighth-level bullet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139F72-CEC0-495F-8477-192D60A880E2}"/>
              </a:ext>
            </a:extLst>
          </p:cNvPr>
          <p:cNvSpPr/>
          <p:nvPr userDrawn="1"/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935A177A-64AC-49B1-9D97-25A4DB841CAD}"/>
              </a:ext>
            </a:extLst>
          </p:cNvPr>
          <p:cNvSpPr txBox="1">
            <a:spLocks/>
          </p:cNvSpPr>
          <p:nvPr userDrawn="1"/>
        </p:nvSpPr>
        <p:spPr>
          <a:xfrm>
            <a:off x="557930" y="6376946"/>
            <a:ext cx="352459" cy="22860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8743595-4496-5147-A886-7D133864DF76}" type="slidenum">
              <a:rPr lang="en-US" sz="1000" b="1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0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35D44D1-CF2C-4331-B380-083F7ABF73CB}"/>
              </a:ext>
            </a:extLst>
          </p:cNvPr>
          <p:cNvSpPr txBox="1">
            <a:spLocks/>
          </p:cNvSpPr>
          <p:nvPr userDrawn="1"/>
        </p:nvSpPr>
        <p:spPr>
          <a:xfrm>
            <a:off x="859760" y="6376946"/>
            <a:ext cx="3860217" cy="228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©2020 CVS Health and/or one of its affiliates.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3628409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high impac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2697E3D-9970-40A4-9967-1A38ED528B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sz="6600" b="1">
                <a:solidFill>
                  <a:schemeClr val="bg2"/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IMAGE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929" y="1764792"/>
            <a:ext cx="4435995" cy="1463040"/>
          </a:xfrm>
        </p:spPr>
        <p:txBody>
          <a:bodyPr rIns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quote with image. Image should reflect the content of the quote.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B722800-BF6A-4FA2-8F5B-598FB160C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929" y="3590383"/>
            <a:ext cx="4573191" cy="16192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14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AUTHOR</a:t>
            </a:r>
          </a:p>
        </p:txBody>
      </p:sp>
    </p:spTree>
    <p:extLst>
      <p:ext uri="{BB962C8B-B14F-4D97-AF65-F5344CB8AC3E}">
        <p14:creationId xmlns:p14="http://schemas.microsoft.com/office/powerpoint/2010/main" val="33500649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high 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2868" y="2180108"/>
            <a:ext cx="7170763" cy="1463040"/>
          </a:xfrm>
        </p:spPr>
        <p:txBody>
          <a:bodyPr rIns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quote.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B722800-BF6A-4FA2-8F5B-598FB160C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2867" y="4020922"/>
            <a:ext cx="4573191" cy="16192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14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AUTHOR</a:t>
            </a:r>
          </a:p>
        </p:txBody>
      </p:sp>
    </p:spTree>
    <p:extLst>
      <p:ext uri="{BB962C8B-B14F-4D97-AF65-F5344CB8AC3E}">
        <p14:creationId xmlns:p14="http://schemas.microsoft.com/office/powerpoint/2010/main" val="1069534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9516-A69C-4154-86F9-23D0D767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769D-7DFF-4D71-9FD2-C036E6A4B0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20B89-576F-4221-8E69-CADA29054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DCB1D-E179-47EC-BC4C-63A70D171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D1639-E903-4FBA-B34B-F8D9C2184BD1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26364B-B4E4-4735-90BE-32723E1D7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2B260-315E-418D-83D7-3D74595D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3137-B2E4-4D89-B22F-7632E2456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730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high impact 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139F72-CEC0-495F-8477-192D60A880E2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935A177A-64AC-49B1-9D97-25A4DB841CAD}"/>
              </a:ext>
            </a:extLst>
          </p:cNvPr>
          <p:cNvSpPr txBox="1">
            <a:spLocks/>
          </p:cNvSpPr>
          <p:nvPr userDrawn="1"/>
        </p:nvSpPr>
        <p:spPr>
          <a:xfrm>
            <a:off x="557930" y="6376946"/>
            <a:ext cx="352459" cy="22860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8743595-4496-5147-A886-7D133864DF76}" type="slidenum">
              <a:rPr lang="en-US" sz="1000" b="1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0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F35D44D1-CF2C-4331-B380-083F7ABF73CB}"/>
              </a:ext>
            </a:extLst>
          </p:cNvPr>
          <p:cNvSpPr txBox="1">
            <a:spLocks/>
          </p:cNvSpPr>
          <p:nvPr userDrawn="1"/>
        </p:nvSpPr>
        <p:spPr>
          <a:xfrm>
            <a:off x="859760" y="6376946"/>
            <a:ext cx="3860217" cy="228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©2020 CVS Health and/or one of its affiliates. Confidential and proprietary.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DE6AD5-F9DF-408C-8730-856FE7DF1AC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55279" y="6373316"/>
            <a:ext cx="1279513" cy="157138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EAEBFD24-EC09-43D3-99D6-42D3AFF5C6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1D17F69-D687-48A8-8300-CE89003EF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D4BE64E-7ABD-45BD-ACCF-3C1667AD3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057E95B-2796-491D-A687-27D4B2DCD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11BEA48-E6DF-45F8-BDA7-36890BE90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CA9C532-A3D9-4234-A91F-8BD0192B1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2868" y="2180108"/>
            <a:ext cx="7170763" cy="1463040"/>
          </a:xfrm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quote.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B722800-BF6A-4FA2-8F5B-598FB160C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2867" y="4020922"/>
            <a:ext cx="4573191" cy="16192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1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AUTHOR</a:t>
            </a:r>
          </a:p>
        </p:txBody>
      </p:sp>
    </p:spTree>
    <p:extLst>
      <p:ext uri="{BB962C8B-B14F-4D97-AF65-F5344CB8AC3E}">
        <p14:creationId xmlns:p14="http://schemas.microsoft.com/office/powerpoint/2010/main" val="13901789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AEC46-6D54-4EEC-956E-3477AF6588BC}"/>
              </a:ext>
            </a:extLst>
          </p:cNvPr>
          <p:cNvSpPr txBox="1"/>
          <p:nvPr userDrawn="1"/>
        </p:nvSpPr>
        <p:spPr>
          <a:xfrm>
            <a:off x="533034" y="416158"/>
            <a:ext cx="4089993" cy="7106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456758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dirty="0">
                <a:solidFill>
                  <a:schemeClr val="accent6"/>
                </a:solidFill>
                <a:latin typeface="+mn-lt"/>
                <a:cs typeface="Arial" panose="020B0604020202020204" pitchFamily="34" charset="0"/>
              </a:rPr>
              <a:t>Next steps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1970635" y="2110424"/>
            <a:ext cx="2506109" cy="3630620"/>
          </a:xfrm>
        </p:spPr>
        <p:txBody>
          <a:bodyPr vert="horz" lIns="0" tIns="0" rIns="0" bIns="0" rtlCol="0">
            <a:noAutofit/>
          </a:bodyPr>
          <a:lstStyle>
            <a:lvl1pPr algn="ctr">
              <a:buClrTx/>
              <a:defRPr lang="en-US" sz="3200" b="1" cap="none" baseline="0" dirty="0" smtClean="0">
                <a:solidFill>
                  <a:schemeClr val="accent2"/>
                </a:solidFill>
              </a:defRPr>
            </a:lvl1pPr>
            <a:lvl2pPr marL="0" indent="0" algn="ctr">
              <a:spcBef>
                <a:spcPts val="4200"/>
              </a:spcBef>
              <a:buClrTx/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 algn="l"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lang="en-US" sz="1400" baseline="0" dirty="0" smtClean="0">
                <a:solidFill>
                  <a:schemeClr val="tx2"/>
                </a:solidFill>
              </a:defRPr>
            </a:lvl3pPr>
            <a:lvl4pPr marL="347663" indent="-173038" algn="l">
              <a:buClrTx/>
              <a:buFont typeface="Arial" panose="020B0604020202020204" pitchFamily="34" charset="0"/>
              <a:buChar char="–"/>
              <a:defRPr lang="en-US" baseline="0" dirty="0" smtClean="0">
                <a:solidFill>
                  <a:schemeClr val="tx2"/>
                </a:solidFill>
              </a:defRPr>
            </a:lvl4pPr>
            <a:lvl5pPr marL="511175" indent="-163513" algn="l">
              <a:buClrTx/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 algn="l">
              <a:buClrTx/>
              <a:buFont typeface="Arial" panose="020B0604020202020204" pitchFamily="34" charset="0"/>
              <a:buChar char="–"/>
              <a:defRPr baseline="0">
                <a:solidFill>
                  <a:schemeClr val="tx2"/>
                </a:solidFill>
              </a:defRPr>
            </a:lvl6pPr>
            <a:lvl7pPr marL="860425" indent="-173038" algn="l">
              <a:buClrTx/>
              <a:buFont typeface="Arial" panose="020B0604020202020204" pitchFamily="34" charset="0"/>
              <a:buChar char="•"/>
              <a:defRPr/>
            </a:lvl7pPr>
            <a:lvl8pPr marL="1031875" indent="-171450" algn="l">
              <a:buClrTx/>
              <a:buFont typeface="Arial" panose="020B0604020202020204" pitchFamily="34" charset="0"/>
              <a:buChar char="–"/>
              <a:defRPr/>
            </a:lvl8pPr>
            <a:lvl9pPr marL="1203325" indent="-171450" algn="l">
              <a:buClrTx/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en-US" dirty="0"/>
              <a:t>1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</a:t>
            </a:r>
          </a:p>
          <a:p>
            <a:pPr lvl="3"/>
            <a:r>
              <a:rPr lang="en-US" dirty="0"/>
              <a:t>Second-level</a:t>
            </a:r>
          </a:p>
          <a:p>
            <a:pPr lvl="4"/>
            <a:r>
              <a:rPr lang="en-US" dirty="0"/>
              <a:t>Third-level</a:t>
            </a:r>
          </a:p>
          <a:p>
            <a:pPr lvl="5"/>
            <a:r>
              <a:rPr lang="en-US" dirty="0"/>
              <a:t>Fourth-level</a:t>
            </a:r>
          </a:p>
          <a:p>
            <a:pPr lvl="6"/>
            <a:r>
              <a:rPr lang="en-US" dirty="0"/>
              <a:t>Fifth-level</a:t>
            </a:r>
          </a:p>
          <a:p>
            <a:pPr lvl="7"/>
            <a:r>
              <a:rPr lang="en-US" dirty="0"/>
              <a:t>Sixth-level</a:t>
            </a:r>
          </a:p>
          <a:p>
            <a:pPr lvl="8"/>
            <a:r>
              <a:rPr lang="en-US" dirty="0"/>
              <a:t>Seventh-level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4820143" y="2110424"/>
            <a:ext cx="2506109" cy="3630620"/>
          </a:xfrm>
        </p:spPr>
        <p:txBody>
          <a:bodyPr vert="horz" lIns="0" tIns="0" rIns="0" bIns="0" rtlCol="0">
            <a:noAutofit/>
          </a:bodyPr>
          <a:lstStyle>
            <a:lvl1pPr algn="ctr">
              <a:buClrTx/>
              <a:defRPr lang="en-US" sz="3200" b="1" cap="none" baseline="0" dirty="0" smtClean="0">
                <a:solidFill>
                  <a:schemeClr val="accent2"/>
                </a:solidFill>
              </a:defRPr>
            </a:lvl1pPr>
            <a:lvl2pPr marL="0" indent="0" algn="ctr">
              <a:spcBef>
                <a:spcPts val="4200"/>
              </a:spcBef>
              <a:buClrTx/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 algn="l"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lang="en-US" sz="1400" baseline="0" dirty="0" smtClean="0">
                <a:solidFill>
                  <a:schemeClr val="tx2"/>
                </a:solidFill>
              </a:defRPr>
            </a:lvl3pPr>
            <a:lvl4pPr marL="347663" indent="-173038" algn="l">
              <a:buClrTx/>
              <a:buFont typeface="Arial" panose="020B0604020202020204" pitchFamily="34" charset="0"/>
              <a:buChar char="–"/>
              <a:defRPr lang="en-US" baseline="0" dirty="0" smtClean="0">
                <a:solidFill>
                  <a:schemeClr val="tx2"/>
                </a:solidFill>
              </a:defRPr>
            </a:lvl4pPr>
            <a:lvl5pPr marL="511175" indent="-163513" algn="l">
              <a:buClrTx/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 algn="l">
              <a:buClrTx/>
              <a:buFont typeface="Arial" panose="020B0604020202020204" pitchFamily="34" charset="0"/>
              <a:buChar char="–"/>
              <a:defRPr baseline="0">
                <a:solidFill>
                  <a:schemeClr val="tx2"/>
                </a:solidFill>
              </a:defRPr>
            </a:lvl6pPr>
            <a:lvl7pPr marL="860425" indent="-173038" algn="l">
              <a:buClrTx/>
              <a:buFont typeface="Arial" panose="020B0604020202020204" pitchFamily="34" charset="0"/>
              <a:buChar char="•"/>
              <a:defRPr/>
            </a:lvl7pPr>
            <a:lvl8pPr marL="1031875" indent="-171450" algn="l">
              <a:buClrTx/>
              <a:buFont typeface="Arial" panose="020B0604020202020204" pitchFamily="34" charset="0"/>
              <a:buChar char="–"/>
              <a:defRPr/>
            </a:lvl8pPr>
            <a:lvl9pPr marL="1203325" indent="-171450" algn="l">
              <a:buClrTx/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en-US" dirty="0"/>
              <a:t>2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</a:t>
            </a:r>
          </a:p>
          <a:p>
            <a:pPr lvl="3"/>
            <a:r>
              <a:rPr lang="en-US" dirty="0"/>
              <a:t>Second-level</a:t>
            </a:r>
          </a:p>
          <a:p>
            <a:pPr lvl="4"/>
            <a:r>
              <a:rPr lang="en-US" dirty="0"/>
              <a:t>Third-level</a:t>
            </a:r>
          </a:p>
          <a:p>
            <a:pPr lvl="5"/>
            <a:r>
              <a:rPr lang="en-US" dirty="0"/>
              <a:t>Fourth-level</a:t>
            </a:r>
          </a:p>
          <a:p>
            <a:pPr lvl="6"/>
            <a:r>
              <a:rPr lang="en-US" dirty="0"/>
              <a:t>Fifth-level</a:t>
            </a:r>
          </a:p>
          <a:p>
            <a:pPr lvl="7"/>
            <a:r>
              <a:rPr lang="en-US" dirty="0"/>
              <a:t>Sixth-level</a:t>
            </a:r>
          </a:p>
          <a:p>
            <a:pPr lvl="8"/>
            <a:r>
              <a:rPr lang="en-US" dirty="0"/>
              <a:t>Seventh-level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 bwMode="gray">
          <a:xfrm>
            <a:off x="7664668" y="2110424"/>
            <a:ext cx="2506109" cy="3630620"/>
          </a:xfrm>
        </p:spPr>
        <p:txBody>
          <a:bodyPr vert="horz" lIns="0" tIns="0" rIns="0" bIns="0" rtlCol="0">
            <a:noAutofit/>
          </a:bodyPr>
          <a:lstStyle>
            <a:lvl1pPr algn="ctr">
              <a:buClrTx/>
              <a:defRPr lang="en-US" sz="3200" b="1" cap="none" baseline="0" dirty="0" smtClean="0">
                <a:solidFill>
                  <a:schemeClr val="accent2"/>
                </a:solidFill>
              </a:defRPr>
            </a:lvl1pPr>
            <a:lvl2pPr marL="0" indent="0" algn="ctr">
              <a:spcBef>
                <a:spcPts val="4200"/>
              </a:spcBef>
              <a:buClrTx/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 algn="l"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lang="en-US" sz="1400" baseline="0" dirty="0" smtClean="0">
                <a:solidFill>
                  <a:schemeClr val="tx2"/>
                </a:solidFill>
              </a:defRPr>
            </a:lvl3pPr>
            <a:lvl4pPr marL="347663" indent="-173038" algn="l">
              <a:buClrTx/>
              <a:buFont typeface="Arial" panose="020B0604020202020204" pitchFamily="34" charset="0"/>
              <a:buChar char="–"/>
              <a:defRPr lang="en-US" baseline="0" dirty="0" smtClean="0">
                <a:solidFill>
                  <a:schemeClr val="tx2"/>
                </a:solidFill>
              </a:defRPr>
            </a:lvl4pPr>
            <a:lvl5pPr marL="511175" indent="-163513" algn="l">
              <a:buClrTx/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 algn="l">
              <a:buClrTx/>
              <a:buFont typeface="Arial" panose="020B0604020202020204" pitchFamily="34" charset="0"/>
              <a:buChar char="–"/>
              <a:defRPr baseline="0">
                <a:solidFill>
                  <a:schemeClr val="tx2"/>
                </a:solidFill>
              </a:defRPr>
            </a:lvl6pPr>
            <a:lvl7pPr marL="860425" indent="-173038" algn="l">
              <a:buClrTx/>
              <a:buFont typeface="Arial" panose="020B0604020202020204" pitchFamily="34" charset="0"/>
              <a:buChar char="•"/>
              <a:defRPr/>
            </a:lvl7pPr>
            <a:lvl8pPr marL="1031875" indent="-171450" algn="l">
              <a:buClrTx/>
              <a:buFont typeface="Arial" panose="020B0604020202020204" pitchFamily="34" charset="0"/>
              <a:buChar char="–"/>
              <a:defRPr/>
            </a:lvl8pPr>
            <a:lvl9pPr marL="1203325" indent="-171450" algn="l">
              <a:buClrTx/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en-US" dirty="0"/>
              <a:t>3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</a:t>
            </a:r>
          </a:p>
          <a:p>
            <a:pPr lvl="3"/>
            <a:r>
              <a:rPr lang="en-US" dirty="0"/>
              <a:t>Second-level</a:t>
            </a:r>
          </a:p>
          <a:p>
            <a:pPr lvl="4"/>
            <a:r>
              <a:rPr lang="en-US" dirty="0"/>
              <a:t>Third-level</a:t>
            </a:r>
          </a:p>
          <a:p>
            <a:pPr lvl="5"/>
            <a:r>
              <a:rPr lang="en-US" dirty="0"/>
              <a:t>Fourth-level</a:t>
            </a:r>
          </a:p>
          <a:p>
            <a:pPr lvl="6"/>
            <a:r>
              <a:rPr lang="en-US" dirty="0"/>
              <a:t>Fifth-level</a:t>
            </a:r>
          </a:p>
          <a:p>
            <a:pPr lvl="7"/>
            <a:r>
              <a:rPr lang="en-US" dirty="0"/>
              <a:t>Sixth-level</a:t>
            </a:r>
          </a:p>
          <a:p>
            <a:pPr lvl="8"/>
            <a:r>
              <a:rPr lang="en-US" dirty="0"/>
              <a:t>Seventh-level</a:t>
            </a:r>
          </a:p>
        </p:txBody>
      </p:sp>
    </p:spTree>
    <p:extLst>
      <p:ext uri="{BB962C8B-B14F-4D97-AF65-F5344CB8AC3E}">
        <p14:creationId xmlns:p14="http://schemas.microsoft.com/office/powerpoint/2010/main" val="16805753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AEC46-6D54-4EEC-956E-3477AF6588BC}"/>
              </a:ext>
            </a:extLst>
          </p:cNvPr>
          <p:cNvSpPr txBox="1"/>
          <p:nvPr userDrawn="1"/>
        </p:nvSpPr>
        <p:spPr>
          <a:xfrm>
            <a:off x="534939" y="416158"/>
            <a:ext cx="4089993" cy="7106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456758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dirty="0">
                <a:solidFill>
                  <a:schemeClr val="accent6"/>
                </a:solidFill>
                <a:latin typeface="+mn-lt"/>
                <a:cs typeface="Arial" panose="020B0604020202020204" pitchFamily="34" charset="0"/>
              </a:rPr>
              <a:t>In closing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929" y="1767532"/>
            <a:ext cx="8588453" cy="3977640"/>
          </a:xfrm>
        </p:spPr>
        <p:txBody>
          <a:bodyPr/>
          <a:lstStyle>
            <a:lvl1pPr>
              <a:buClrTx/>
              <a:defRPr sz="1800" b="1" cap="none" baseline="0">
                <a:solidFill>
                  <a:schemeClr val="tx2"/>
                </a:solidFill>
              </a:defRPr>
            </a:lvl1pPr>
            <a:lvl2pPr marL="0" indent="0">
              <a:buClrTx/>
              <a:buFontTx/>
              <a:buNone/>
              <a:defRPr baseline="0">
                <a:solidFill>
                  <a:schemeClr val="tx2"/>
                </a:solidFill>
              </a:defRPr>
            </a:lvl2pPr>
            <a:lvl3pPr marL="173038" indent="-173038">
              <a:buClrTx/>
              <a:buFont typeface="Arial" panose="020B0604020202020204" pitchFamily="34" charset="0"/>
              <a:buChar char="•"/>
              <a:defRPr baseline="0">
                <a:solidFill>
                  <a:schemeClr val="tx2"/>
                </a:solidFill>
              </a:defRPr>
            </a:lvl3pPr>
            <a:lvl4pPr marL="347663" indent="-174625">
              <a:buClrTx/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4pPr>
            <a:lvl5pPr marL="509588" indent="-161925">
              <a:buClrTx/>
              <a:buFont typeface="Arial" panose="020B0604020202020204" pitchFamily="34" charset="0"/>
              <a:buChar char="•"/>
              <a:defRPr baseline="0">
                <a:solidFill>
                  <a:schemeClr val="tx2"/>
                </a:solidFill>
              </a:defRPr>
            </a:lvl5pPr>
            <a:lvl6pPr marL="682625" indent="-173038">
              <a:buClrTx/>
              <a:buFont typeface="Arial" panose="020B0604020202020204" pitchFamily="34" charset="0"/>
              <a:buChar char="–"/>
              <a:defRPr/>
            </a:lvl6pPr>
            <a:lvl7pPr marL="857250" indent="-174625">
              <a:buClrTx/>
              <a:buFont typeface="Arial" panose="020B0604020202020204" pitchFamily="34" charset="0"/>
              <a:buChar char="•"/>
              <a:defRPr/>
            </a:lvl7pPr>
            <a:lvl8pPr marL="1030288" indent="-173038">
              <a:buClrTx/>
              <a:buFont typeface="Arial" panose="020B0604020202020204" pitchFamily="34" charset="0"/>
              <a:buChar char="–"/>
              <a:defRPr/>
            </a:lvl8pPr>
            <a:lvl9pPr marL="1203325" indent="-173038">
              <a:buClrTx/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20684043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690123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5139F72-CEC0-495F-8477-192D60A880E2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935A177A-64AC-49B1-9D97-25A4DB841CAD}"/>
              </a:ext>
            </a:extLst>
          </p:cNvPr>
          <p:cNvSpPr txBox="1">
            <a:spLocks/>
          </p:cNvSpPr>
          <p:nvPr userDrawn="1"/>
        </p:nvSpPr>
        <p:spPr>
          <a:xfrm>
            <a:off x="557930" y="6376946"/>
            <a:ext cx="352459" cy="22860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8743595-4496-5147-A886-7D133864DF76}" type="slidenum">
              <a:rPr lang="en-US" sz="1000" b="1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0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F35D44D1-CF2C-4331-B380-083F7ABF73CB}"/>
              </a:ext>
            </a:extLst>
          </p:cNvPr>
          <p:cNvSpPr txBox="1">
            <a:spLocks/>
          </p:cNvSpPr>
          <p:nvPr userDrawn="1"/>
        </p:nvSpPr>
        <p:spPr>
          <a:xfrm>
            <a:off x="859760" y="6376946"/>
            <a:ext cx="3860217" cy="228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©2020 CVS Health and/or one of its affiliates. Confidential and proprietary.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DE6AD5-F9DF-408C-8730-856FE7DF1AC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55279" y="6373316"/>
            <a:ext cx="1279513" cy="157138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EAEBFD24-EC09-43D3-99D6-42D3AFF5C6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1D17F69-D687-48A8-8300-CE89003EF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CD4BE64E-7ABD-45BD-ACCF-3C1667AD3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057E95B-2796-491D-A687-27D4B2DCD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711BEA48-E6DF-45F8-BDA7-36890BE90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CA9C532-A3D9-4234-A91F-8BD0192B1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84397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09423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813933" y="2941079"/>
            <a:ext cx="456413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accent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716093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AD57F1C3-026C-4E29-99D9-D207AB9AE8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dirty="0"/>
              <a:t>BE SURE IMAGE IS </a:t>
            </a:r>
            <a:br>
              <a:rPr lang="en-US" dirty="0"/>
            </a:br>
            <a:r>
              <a:rPr lang="en-US" dirty="0"/>
              <a:t>DARK ENOUGH SO TYPE AND </a:t>
            </a:r>
            <a:br>
              <a:rPr lang="en-US" dirty="0"/>
            </a:br>
            <a:r>
              <a:rPr lang="en-US" dirty="0"/>
              <a:t>LOGO ARE READABLE</a:t>
            </a:r>
          </a:p>
          <a:p>
            <a:br>
              <a:rPr lang="en-US" dirty="0"/>
            </a:br>
            <a:r>
              <a:rPr lang="en-US" dirty="0"/>
              <a:t>Be sure to send image to </a:t>
            </a:r>
            <a:br>
              <a:rPr lang="en-US" dirty="0"/>
            </a:br>
            <a:r>
              <a:rPr lang="en-US" dirty="0"/>
              <a:t>back so logo sits on top of image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845172" y="1196075"/>
            <a:ext cx="3069479" cy="1444752"/>
          </a:xfrm>
        </p:spPr>
        <p:txBody>
          <a:bodyPr/>
          <a:lstStyle>
            <a:lvl1pPr algn="l">
              <a:lnSpc>
                <a:spcPct val="80000"/>
              </a:lnSpc>
              <a:spcBef>
                <a:spcPts val="0"/>
              </a:spcBef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Closing slide</a:t>
            </a:r>
          </a:p>
        </p:txBody>
      </p:sp>
    </p:spTree>
    <p:extLst>
      <p:ext uri="{BB962C8B-B14F-4D97-AF65-F5344CB8AC3E}">
        <p14:creationId xmlns:p14="http://schemas.microsoft.com/office/powerpoint/2010/main" val="12952652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S logo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2826318" y="3027447"/>
            <a:ext cx="6539366" cy="803106"/>
            <a:chOff x="2825581" y="3027447"/>
            <a:chExt cx="6537663" cy="803106"/>
          </a:xfrm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B2BDFE3B-4557-45B7-B3FF-10C47DDF32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23520" y="3050215"/>
              <a:ext cx="3134808" cy="775163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4DFEB978-9998-4C51-B950-8201DC489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439" y="3027447"/>
              <a:ext cx="671671" cy="803106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5AA45A1A-56E8-4687-A1C0-2DE872F66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141" y="3027447"/>
              <a:ext cx="748256" cy="803106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8F5885F4-B442-4DC7-A6C5-9C77C9A1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651" y="3050215"/>
              <a:ext cx="746186" cy="758604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430A74DF-73A3-4CDD-A36E-988C8B0C9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581" y="3027447"/>
              <a:ext cx="978011" cy="803106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26DD814-0149-498C-A954-885C837F6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109" y="3657720"/>
              <a:ext cx="152135" cy="156275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268719-E45D-4DB9-A5CE-3920E9240B44}"/>
              </a:ext>
            </a:extLst>
          </p:cNvPr>
          <p:cNvSpPr/>
          <p:nvPr userDrawn="1"/>
        </p:nvSpPr>
        <p:spPr>
          <a:xfrm>
            <a:off x="1" y="5779008"/>
            <a:ext cx="12192000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05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S logo 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1268719-E45D-4DB9-A5CE-3920E9240B4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949C91-C34A-48C0-97AF-F55ED1D82D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26318" y="3027447"/>
            <a:ext cx="6539366" cy="803106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B2BDFE3B-4557-45B7-B3FF-10C47DDF32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4DFEB978-9998-4C51-B950-8201DC489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5AA45A1A-56E8-4687-A1C0-2DE872F66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8F5885F4-B442-4DC7-A6C5-9C77C9A1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430A74DF-73A3-4CDD-A36E-988C8B0C9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26DD814-0149-498C-A954-885C837F6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1269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A1CCB-9D83-4172-8F04-1049C7CE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EFF5A-81BC-4139-8F65-168FEF3CE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D1F9BB-4EED-475F-AFE7-FC1CBBC22B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9272D5-E88B-4CB4-8F11-02D2C7E17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A769F5-105F-4EAD-992C-272A712B9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488B84-BAB0-4924-9C4C-5EC0363C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D1639-E903-4FBA-B34B-F8D9C2184BD1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E4B91-D8F9-49E6-973F-561B2B669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338084-E317-427D-BF50-DA9C9A2EA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3137-B2E4-4D89-B22F-7632E2456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731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A71F11-7673-154D-9272-EFF164E89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363" y="1910563"/>
            <a:ext cx="1115904" cy="12425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722B97-8122-B345-AD31-5E35F05BB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6" t="30060" b="9087"/>
          <a:stretch/>
        </p:blipFill>
        <p:spPr>
          <a:xfrm>
            <a:off x="512386" y="1095005"/>
            <a:ext cx="879976" cy="756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EACDC9-1F16-C64D-A0CA-1FDFB037C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2223" t="12949" b="2794"/>
          <a:stretch/>
        </p:blipFill>
        <p:spPr>
          <a:xfrm>
            <a:off x="2341187" y="1083281"/>
            <a:ext cx="727875" cy="767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D2EF39-DE91-2740-9DDA-D6F100962A1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72713" y="1941661"/>
            <a:ext cx="1098644" cy="911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502E7-2323-2642-815E-8DBDF3EC9C1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58473" y="1965078"/>
            <a:ext cx="1170482" cy="914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EDB4E3-45AA-BF41-9150-188BA093E0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4477" t="8842" b="8442"/>
          <a:stretch/>
        </p:blipFill>
        <p:spPr>
          <a:xfrm>
            <a:off x="4228604" y="1095003"/>
            <a:ext cx="822517" cy="756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1CE8B5-7416-B74D-88E4-86A6C6F4F1E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007575" y="1950870"/>
            <a:ext cx="1305039" cy="1073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7FD944-7001-6440-B082-ADC501A95D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12405" t="1" b="6752"/>
          <a:stretch/>
        </p:blipFill>
        <p:spPr>
          <a:xfrm>
            <a:off x="5992925" y="1037171"/>
            <a:ext cx="688242" cy="8139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D91E83-9E08-8B4A-9D28-78343A9CF4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7161" r="5175" b="5679"/>
          <a:stretch/>
        </p:blipFill>
        <p:spPr>
          <a:xfrm>
            <a:off x="7839310" y="1066174"/>
            <a:ext cx="803032" cy="7849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19B2BB-ECDD-0B4E-A25E-193FFEABF3E1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824958" y="1936955"/>
            <a:ext cx="1422545" cy="9388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0F2C7A-F12D-4C4C-BBD5-C079D6846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9437" t="6239" b="3031"/>
          <a:stretch/>
        </p:blipFill>
        <p:spPr>
          <a:xfrm>
            <a:off x="9662250" y="1089139"/>
            <a:ext cx="625752" cy="76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972BA9-DE2A-804F-B270-6E0DD56D0EA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651603" y="1960318"/>
            <a:ext cx="1635316" cy="115289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24A106-F48E-1040-B1B2-084C271E1EC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99683" y="3139177"/>
            <a:ext cx="10978441" cy="0"/>
          </a:xfrm>
          <a:prstGeom prst="line">
            <a:avLst/>
          </a:prstGeom>
          <a:ln w="12700" cmpd="sng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B70C111-1E6C-8649-B330-357E72E1B3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10" y="3204695"/>
            <a:ext cx="1637593" cy="1739284"/>
          </a:xfrm>
          <a:prstGeom prst="rect">
            <a:avLst/>
          </a:prstGeom>
        </p:spPr>
        <p:txBody>
          <a:bodyPr lIns="0" tIns="0" rIns="0" bIns="0"/>
          <a:lstStyle>
            <a:lvl1pPr>
              <a:defRPr sz="1066" b="0"/>
            </a:lvl1pPr>
          </a:lstStyle>
          <a:p>
            <a:pPr lvl="0"/>
            <a:r>
              <a:rPr lang="en-US" dirty="0"/>
              <a:t>Click to add goal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5A84EC6E-3720-C241-8EE2-5086596154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34127" y="3204695"/>
            <a:ext cx="1637593" cy="1739284"/>
          </a:xfrm>
          <a:prstGeom prst="rect">
            <a:avLst/>
          </a:prstGeom>
        </p:spPr>
        <p:txBody>
          <a:bodyPr lIns="0" tIns="0" rIns="0" bIns="0"/>
          <a:lstStyle>
            <a:lvl1pPr>
              <a:defRPr sz="1066" b="0"/>
            </a:lvl1pPr>
          </a:lstStyle>
          <a:p>
            <a:pPr lvl="0"/>
            <a:r>
              <a:rPr lang="en-US" dirty="0"/>
              <a:t>Click to add goal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C9C1FC8B-F9B0-B44D-9D35-EBA2761D72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2926" y="3204695"/>
            <a:ext cx="1637593" cy="1739284"/>
          </a:xfrm>
          <a:prstGeom prst="rect">
            <a:avLst/>
          </a:prstGeom>
        </p:spPr>
        <p:txBody>
          <a:bodyPr lIns="0" tIns="0" rIns="0" bIns="0"/>
          <a:lstStyle>
            <a:lvl1pPr>
              <a:defRPr sz="1066" b="0"/>
            </a:lvl1pPr>
          </a:lstStyle>
          <a:p>
            <a:pPr lvl="0"/>
            <a:r>
              <a:rPr lang="en-US" dirty="0"/>
              <a:t>Click to add goal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5E32DC38-E253-4748-8A4E-A32C6E4BFF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91726" y="3204695"/>
            <a:ext cx="1637593" cy="1739284"/>
          </a:xfrm>
          <a:prstGeom prst="rect">
            <a:avLst/>
          </a:prstGeom>
        </p:spPr>
        <p:txBody>
          <a:bodyPr lIns="0" tIns="0" rIns="0" bIns="0"/>
          <a:lstStyle>
            <a:lvl1pPr>
              <a:defRPr sz="1066" b="0"/>
            </a:lvl1pPr>
          </a:lstStyle>
          <a:p>
            <a:pPr lvl="0"/>
            <a:r>
              <a:rPr lang="en-US" dirty="0"/>
              <a:t>Click to add goal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C59A1DB3-6B0B-7043-BC9D-574848F5B5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20526" y="3204695"/>
            <a:ext cx="1637593" cy="1739284"/>
          </a:xfrm>
          <a:prstGeom prst="rect">
            <a:avLst/>
          </a:prstGeom>
        </p:spPr>
        <p:txBody>
          <a:bodyPr lIns="0" tIns="0" rIns="0" bIns="0"/>
          <a:lstStyle>
            <a:lvl1pPr>
              <a:defRPr sz="1066" b="0"/>
            </a:lvl1pPr>
          </a:lstStyle>
          <a:p>
            <a:pPr lvl="0"/>
            <a:r>
              <a:rPr lang="en-US" dirty="0"/>
              <a:t>Click to add goal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F03B3658-33BE-2147-8440-EC03ADC8B9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49327" y="3204695"/>
            <a:ext cx="1637593" cy="1739284"/>
          </a:xfrm>
          <a:prstGeom prst="rect">
            <a:avLst/>
          </a:prstGeom>
        </p:spPr>
        <p:txBody>
          <a:bodyPr lIns="0" tIns="0" rIns="0" bIns="0"/>
          <a:lstStyle>
            <a:lvl1pPr>
              <a:defRPr sz="1066" b="0"/>
            </a:lvl1pPr>
          </a:lstStyle>
          <a:p>
            <a:pPr lvl="0"/>
            <a:r>
              <a:rPr lang="en-US" dirty="0"/>
              <a:t>Click to add goal</a:t>
            </a:r>
          </a:p>
        </p:txBody>
      </p:sp>
    </p:spTree>
    <p:extLst>
      <p:ext uri="{BB962C8B-B14F-4D97-AF65-F5344CB8AC3E}">
        <p14:creationId xmlns:p14="http://schemas.microsoft.com/office/powerpoint/2010/main" val="155133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09EFF-5AEB-49FD-8356-6DF2BF99E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A5B68D-38C1-4801-BCC2-CB9864670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D1639-E903-4FBA-B34B-F8D9C2184BD1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368D0-6F4C-4D24-BD39-A10136211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726A21-E336-4EB9-A12B-2A08EFB63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3137-B2E4-4D89-B22F-7632E2456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41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D4B1D9-11A0-4A49-9696-D12EA9838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D1639-E903-4FBA-B34B-F8D9C2184BD1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CB9738-7220-49C7-815A-D9B14C231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926D2-9479-4884-BF73-34D9300A5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3137-B2E4-4D89-B22F-7632E2456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54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D6E4-FE3D-4A9D-AE5F-4478527A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DCE9-0D3B-469B-8B04-0DDD1E11A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07B8A7-B357-4891-91D9-B556DF903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C5832-BE5B-47BA-A358-EA95FB0E7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D1639-E903-4FBA-B34B-F8D9C2184BD1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C263E-CAD9-4FE7-B538-0DBDD8AD0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2D6A-035F-45DE-9850-AEFF721EB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3137-B2E4-4D89-B22F-7632E2456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63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562C1-7742-400B-A8B3-312DD340D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9ECFAB-4D66-45F5-9161-E6C2101ACB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B06FBE-C47A-41A6-9A20-CF60CCF86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ECFD3-DF19-48CB-838B-54A0CEAC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D1639-E903-4FBA-B34B-F8D9C2184BD1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F459F-29C6-460C-ACFA-34A95A364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97BFF-CA10-43BF-9B32-31A1EACF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3137-B2E4-4D89-B22F-7632E2456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50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FB9EBF-4032-459F-AEC4-7FAF2C0FD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FC335-A437-4AC0-930D-2B060AD3F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8EA41-B354-4FA3-9C1C-E2D916D3C3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D1639-E903-4FBA-B34B-F8D9C2184BD1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930BB-D3D1-455C-B517-C97678A81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E1640-673D-40D9-A38F-C45467B8B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23137-B2E4-4D89-B22F-7632E24563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356254672,&quot;Placement&quot;:&quot;Footer&quot;}">
            <a:extLst>
              <a:ext uri="{FF2B5EF4-FFF2-40B4-BE49-F238E27FC236}">
                <a16:creationId xmlns:a16="http://schemas.microsoft.com/office/drawing/2014/main" id="{582FC3BA-CDA0-447D-B1A1-1D3C5A68C654}"/>
              </a:ext>
            </a:extLst>
          </p:cNvPr>
          <p:cNvSpPr txBox="1"/>
          <p:nvPr userDrawn="1"/>
        </p:nvSpPr>
        <p:spPr>
          <a:xfrm>
            <a:off x="0" y="6629836"/>
            <a:ext cx="709159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414141"/>
                </a:solidFill>
                <a:latin typeface="Calibri" panose="020F0502020204030204" pitchFamily="34" charset="0"/>
              </a:rPr>
              <a:t>Proprietary</a:t>
            </a:r>
          </a:p>
        </p:txBody>
      </p:sp>
    </p:spTree>
    <p:extLst>
      <p:ext uri="{BB962C8B-B14F-4D97-AF65-F5344CB8AC3E}">
        <p14:creationId xmlns:p14="http://schemas.microsoft.com/office/powerpoint/2010/main" val="266330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7929" y="530351"/>
            <a:ext cx="9667726" cy="7132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57929" y="1767532"/>
            <a:ext cx="11048829" cy="3977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First-level bullet</a:t>
            </a:r>
          </a:p>
          <a:p>
            <a:pPr lvl="2"/>
            <a:r>
              <a:rPr lang="en-US" dirty="0"/>
              <a:t>Second-level bullet</a:t>
            </a:r>
          </a:p>
          <a:p>
            <a:pPr lvl="3"/>
            <a:r>
              <a:rPr lang="en-US" dirty="0"/>
              <a:t>Third-level bullet</a:t>
            </a:r>
          </a:p>
          <a:p>
            <a:pPr lvl="4"/>
            <a:r>
              <a:rPr lang="en-US" dirty="0"/>
              <a:t>Fourth-level bullet</a:t>
            </a:r>
          </a:p>
          <a:p>
            <a:pPr lvl="5"/>
            <a:r>
              <a:rPr lang="en-US" dirty="0"/>
              <a:t>Fifth-level bullet</a:t>
            </a:r>
          </a:p>
          <a:p>
            <a:pPr lvl="6"/>
            <a:r>
              <a:rPr lang="en-US" dirty="0"/>
              <a:t>Sixth-level bullet</a:t>
            </a:r>
          </a:p>
          <a:p>
            <a:pPr lvl="7"/>
            <a:r>
              <a:rPr lang="en-US" dirty="0"/>
              <a:t>Seventh-level bullet</a:t>
            </a:r>
          </a:p>
          <a:p>
            <a:pPr lvl="8"/>
            <a:r>
              <a:rPr lang="en-US" dirty="0"/>
              <a:t>Eighth-level bullet</a:t>
            </a:r>
          </a:p>
        </p:txBody>
      </p:sp>
      <p:sp>
        <p:nvSpPr>
          <p:cNvPr id="20" name="Content Placeholder 8"/>
          <p:cNvSpPr txBox="1">
            <a:spLocks/>
          </p:cNvSpPr>
          <p:nvPr/>
        </p:nvSpPr>
        <p:spPr>
          <a:xfrm>
            <a:off x="557930" y="6367487"/>
            <a:ext cx="352459" cy="22860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8743595-4496-5147-A886-7D133864DF76}" type="slidenum">
              <a:rPr lang="en-US" sz="1000" b="1" smtClean="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000" b="1" dirty="0">
              <a:solidFill>
                <a:schemeClr val="tx2"/>
              </a:solidFill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4F02B14-26DC-47C5-BE74-75AB1C1533A3}"/>
              </a:ext>
            </a:extLst>
          </p:cNvPr>
          <p:cNvGrpSpPr>
            <a:grpSpLocks noChangeAspect="1"/>
          </p:cNvGrpSpPr>
          <p:nvPr/>
        </p:nvGrpSpPr>
        <p:grpSpPr>
          <a:xfrm>
            <a:off x="10355279" y="6373316"/>
            <a:ext cx="1279513" cy="157138"/>
            <a:chOff x="1011652" y="1504398"/>
            <a:chExt cx="10028238" cy="1231900"/>
          </a:xfrm>
          <a:solidFill>
            <a:schemeClr val="tx1"/>
          </a:solidFill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C03C60BD-E208-4793-B163-0391E0673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EAC11C27-7E62-4B31-9680-B59D24D0A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FA0788F6-B4B0-4834-AFB4-98F21B43F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F754B0DD-7999-4250-A4C0-0C3C1406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50CBFC8A-B083-42B9-9504-2364FACEC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3EDE8E81-9781-4645-9DFD-79E2B61F7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6118871-4A8C-4517-9A46-8863C34DC7FC}"/>
              </a:ext>
            </a:extLst>
          </p:cNvPr>
          <p:cNvSpPr txBox="1"/>
          <p:nvPr userDrawn="1"/>
        </p:nvSpPr>
        <p:spPr>
          <a:xfrm>
            <a:off x="859758" y="6425582"/>
            <a:ext cx="8048816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</a:rPr>
              <a:t>©2020 CVS Health and/or one of its affiliates. Confidential and proprietary.</a:t>
            </a:r>
          </a:p>
        </p:txBody>
      </p:sp>
      <p:sp>
        <p:nvSpPr>
          <p:cNvPr id="4" name="MSIPCMContentMarking" descr="{&quot;HashCode&quot;:-356254672,&quot;Placement&quot;:&quot;Footer&quot;}">
            <a:extLst>
              <a:ext uri="{FF2B5EF4-FFF2-40B4-BE49-F238E27FC236}">
                <a16:creationId xmlns:a16="http://schemas.microsoft.com/office/drawing/2014/main" id="{D4BE876C-0A78-4A04-852B-3C18FCA5E3C7}"/>
              </a:ext>
            </a:extLst>
          </p:cNvPr>
          <p:cNvSpPr txBox="1"/>
          <p:nvPr userDrawn="1"/>
        </p:nvSpPr>
        <p:spPr>
          <a:xfrm>
            <a:off x="0" y="6682363"/>
            <a:ext cx="709344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414141"/>
                </a:solidFill>
                <a:latin typeface="Calibri" panose="020F0502020204030204" pitchFamily="34" charset="0"/>
              </a:rPr>
              <a:t>Proprietary</a:t>
            </a:r>
            <a:endParaRPr lang="en-US" sz="800" dirty="0" err="1">
              <a:solidFill>
                <a:srgbClr val="41414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868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1800"/>
        </a:spcBef>
        <a:buClrTx/>
        <a:buFont typeface="Arial"/>
        <a:buNone/>
        <a:defRPr sz="1400" b="0" kern="1200">
          <a:solidFill>
            <a:schemeClr val="tx2"/>
          </a:solidFill>
          <a:latin typeface="+mn-lt"/>
          <a:ea typeface="+mn-ea"/>
          <a:cs typeface="+mn-cs"/>
        </a:defRPr>
      </a:lvl1pPr>
      <a:lvl2pPr marL="171450" indent="-171450" algn="l" defTabSz="457200" rtl="0" eaLnBrk="1" latinLnBrk="0" hangingPunct="1">
        <a:spcBef>
          <a:spcPts val="1200"/>
        </a:spcBef>
        <a:buClrTx/>
        <a:buFont typeface="Arial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342900" indent="-171450" algn="l" defTabSz="457200" rtl="0" eaLnBrk="1" latinLnBrk="0" hangingPunct="1">
        <a:spcBef>
          <a:spcPts val="600"/>
        </a:spcBef>
        <a:buClrTx/>
        <a:buFont typeface="Lucida Grande"/>
        <a:buChar char="–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514350" indent="-171450" algn="l" defTabSz="457200" rtl="0" eaLnBrk="1" latinLnBrk="0" hangingPunct="1">
        <a:spcBef>
          <a:spcPts val="600"/>
        </a:spcBef>
        <a:buClrTx/>
        <a:buFont typeface="Arial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685800" indent="-171450" algn="l" defTabSz="457200" rtl="0" eaLnBrk="1" latinLnBrk="0" hangingPunct="1">
        <a:spcBef>
          <a:spcPts val="600"/>
        </a:spcBef>
        <a:buClrTx/>
        <a:buFont typeface="Arial" panose="020B0604020202020204" pitchFamily="34" charset="0"/>
        <a:buChar char="–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857250" indent="-171450" algn="l" defTabSz="457200" rtl="0" eaLnBrk="1" latinLnBrk="0" hangingPunct="1">
        <a:spcBef>
          <a:spcPts val="600"/>
        </a:spcBef>
        <a:buClrTx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028700" indent="-165100" algn="l" defTabSz="457200" rtl="0" eaLnBrk="1" latinLnBrk="0" hangingPunct="1">
        <a:spcBef>
          <a:spcPts val="600"/>
        </a:spcBef>
        <a:buClrTx/>
        <a:buFont typeface="Arial" panose="020B0604020202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206500" indent="-177800" algn="l" defTabSz="457200" rtl="0" eaLnBrk="1" latinLnBrk="0" hangingPunct="1">
        <a:spcBef>
          <a:spcPts val="600"/>
        </a:spcBef>
        <a:buClrTx/>
        <a:buFont typeface="Arial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371600" indent="-165100" algn="l" defTabSz="457200" rtl="0" eaLnBrk="1" latinLnBrk="0" hangingPunct="1">
        <a:spcBef>
          <a:spcPts val="600"/>
        </a:spcBef>
        <a:buClrTx/>
        <a:buFont typeface="Arial" panose="020B0604020202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04">
          <p15:clr>
            <a:srgbClr val="F26B43"/>
          </p15:clr>
        </p15:guide>
        <p15:guide id="2" pos="362">
          <p15:clr>
            <a:srgbClr val="F26B43"/>
          </p15:clr>
        </p15:guide>
        <p15:guide id="3" pos="7319">
          <p15:clr>
            <a:srgbClr val="F26B43"/>
          </p15:clr>
        </p15:guide>
        <p15:guide id="4" orient="horz" pos="360">
          <p15:clr>
            <a:srgbClr val="F26B43"/>
          </p15:clr>
        </p15:guide>
        <p15:guide id="5" orient="horz" pos="3622">
          <p15:clr>
            <a:srgbClr val="F26B43"/>
          </p15:clr>
        </p15:guide>
        <p15:guide id="6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70800-0F89-4100-9753-F3B689EC1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344"/>
            <a:ext cx="11277600" cy="44193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1FB4400-3CAB-474D-9500-57F683808ECE}"/>
              </a:ext>
            </a:extLst>
          </p:cNvPr>
          <p:cNvSpPr/>
          <p:nvPr/>
        </p:nvSpPr>
        <p:spPr>
          <a:xfrm>
            <a:off x="457200" y="5729032"/>
            <a:ext cx="64078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VS Health Sans" panose="020B0504020202020204" pitchFamily="34" charset="0"/>
              </a:rPr>
              <a:t>IT &amp; DA Monthly Team Meeting</a:t>
            </a:r>
            <a:endParaRPr lang="en-US" sz="2400" dirty="0">
              <a:solidFill>
                <a:srgbClr val="FF0000"/>
              </a:solidFill>
              <a:latin typeface="CVS Health Sans" panose="020B0504020202020204" pitchFamily="34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CVS Health Sans" panose="020B0504020202020204" pitchFamily="34" charset="0"/>
              </a:rPr>
              <a:t>January 2021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026" name="Picture 5" descr="CVS">
            <a:extLst>
              <a:ext uri="{FF2B5EF4-FFF2-40B4-BE49-F238E27FC236}">
                <a16:creationId xmlns:a16="http://schemas.microsoft.com/office/drawing/2014/main" id="{D97B63FB-BA9E-41F6-88B2-6CE3EEEF5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9428"/>
            <a:ext cx="2356338" cy="93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8657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65DDAC3-EBD8-F243-82EB-04AA4A5F93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1465" y="3352891"/>
            <a:ext cx="1636741" cy="226522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sz="1050" b="1" dirty="0"/>
              <a:t>Collaborate</a:t>
            </a:r>
            <a:r>
              <a:rPr lang="en-US" sz="1050" dirty="0"/>
              <a:t> with key </a:t>
            </a:r>
            <a:r>
              <a:rPr lang="en-US" sz="1050" b="1" dirty="0"/>
              <a:t>stakeholders</a:t>
            </a:r>
            <a:r>
              <a:rPr lang="en-US" sz="1050" dirty="0"/>
              <a:t> including audit committee, management, and external auditors to build a strong </a:t>
            </a:r>
            <a:r>
              <a:rPr lang="en-US" sz="1050" b="1" dirty="0"/>
              <a:t>internal control environment </a:t>
            </a:r>
            <a:r>
              <a:rPr lang="en-US" sz="1050" dirty="0"/>
              <a:t>and </a:t>
            </a:r>
            <a:r>
              <a:rPr lang="en-US" sz="1050" dirty="0">
                <a:highlight>
                  <a:srgbClr val="FFFF00"/>
                </a:highlight>
              </a:rPr>
              <a:t>ensure that we meet our </a:t>
            </a:r>
            <a:r>
              <a:rPr lang="en-US" sz="1050" b="1" dirty="0">
                <a:highlight>
                  <a:srgbClr val="FFFF00"/>
                </a:highlight>
              </a:rPr>
              <a:t>audit plan commitments</a:t>
            </a:r>
          </a:p>
          <a:p>
            <a:endParaRPr lang="en-US" sz="1050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11021FE-FC87-A24D-BA3B-F552730766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38735" y="3352892"/>
            <a:ext cx="1636741" cy="3257633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sz="1050" dirty="0"/>
              <a:t>Develop a </a:t>
            </a:r>
            <a:r>
              <a:rPr lang="en-US" sz="1050" b="1" dirty="0"/>
              <a:t>transparent </a:t>
            </a:r>
            <a:r>
              <a:rPr lang="en-US" sz="1050" dirty="0"/>
              <a:t>and </a:t>
            </a:r>
            <a:r>
              <a:rPr lang="en-US" sz="1050" b="1" dirty="0"/>
              <a:t>standardized </a:t>
            </a:r>
            <a:r>
              <a:rPr lang="en-US" sz="1050" b="1" dirty="0">
                <a:highlight>
                  <a:srgbClr val="FFFF00"/>
                </a:highlight>
              </a:rPr>
              <a:t>reporting</a:t>
            </a:r>
            <a:r>
              <a:rPr lang="en-US" sz="1050" dirty="0">
                <a:highlight>
                  <a:srgbClr val="FFFF00"/>
                </a:highlight>
              </a:rPr>
              <a:t> for internal audit purposes </a:t>
            </a:r>
            <a:r>
              <a:rPr lang="en-US" sz="1050" dirty="0"/>
              <a:t>and our business partners with regular updates including: </a:t>
            </a:r>
          </a:p>
          <a:p>
            <a:pPr marL="171399" indent="-171399">
              <a:spcBef>
                <a:spcPts val="800"/>
              </a:spcBef>
            </a:pPr>
            <a:r>
              <a:rPr lang="en-US" sz="1050" dirty="0"/>
              <a:t>Monthly Utilization</a:t>
            </a:r>
          </a:p>
          <a:p>
            <a:pPr marL="171399" indent="-171399">
              <a:spcBef>
                <a:spcPts val="800"/>
              </a:spcBef>
            </a:pPr>
            <a:r>
              <a:rPr lang="en-US" sz="1050" dirty="0"/>
              <a:t>Monthly Operations Audit plan vs. Forecast update</a:t>
            </a:r>
          </a:p>
          <a:p>
            <a:pPr marL="171399" indent="-171399">
              <a:spcBef>
                <a:spcPts val="800"/>
              </a:spcBef>
            </a:pPr>
            <a:r>
              <a:rPr lang="en-US" sz="1050" dirty="0"/>
              <a:t>Weekly SOX testing progress report vs Forecast update</a:t>
            </a:r>
          </a:p>
          <a:p>
            <a:pPr marL="171399" indent="-171399">
              <a:spcBef>
                <a:spcPts val="800"/>
              </a:spcBef>
            </a:pPr>
            <a:r>
              <a:rPr lang="en-US" sz="1050" dirty="0"/>
              <a:t>Monthly Audit Operations and SOX issues update reports sent to business partners</a:t>
            </a:r>
          </a:p>
          <a:p>
            <a:pPr marL="171399" indent="-171399">
              <a:spcBef>
                <a:spcPts val="800"/>
              </a:spcBef>
            </a:pPr>
            <a:endParaRPr lang="en-US" sz="1050" dirty="0"/>
          </a:p>
          <a:p>
            <a:pPr marL="171399" indent="-171399">
              <a:spcBef>
                <a:spcPts val="800"/>
              </a:spcBef>
            </a:pPr>
            <a:endParaRPr lang="en-US" sz="1050" dirty="0"/>
          </a:p>
          <a:p>
            <a:endParaRPr lang="en-US" sz="105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48D7D96-2DB4-CC47-BEE7-8CFB2A3EE93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66105" y="3352893"/>
            <a:ext cx="1637167" cy="232857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sz="1050" dirty="0"/>
              <a:t>Develop </a:t>
            </a:r>
            <a:r>
              <a:rPr lang="en-US" sz="1050" b="1" dirty="0"/>
              <a:t>simple </a:t>
            </a:r>
            <a:r>
              <a:rPr lang="en-US" sz="1050" dirty="0"/>
              <a:t>and </a:t>
            </a:r>
            <a:r>
              <a:rPr lang="en-US" sz="1050" b="1" dirty="0"/>
              <a:t>standardized reporting packages </a:t>
            </a:r>
            <a:r>
              <a:rPr lang="en-US" sz="1050" dirty="0"/>
              <a:t>for audit committee meetings with regular communications to presenters</a:t>
            </a:r>
          </a:p>
          <a:p>
            <a:pPr>
              <a:spcBef>
                <a:spcPts val="800"/>
              </a:spcBef>
            </a:pPr>
            <a:endParaRPr lang="en-US" sz="1050" dirty="0"/>
          </a:p>
          <a:p>
            <a:endParaRPr lang="en-US" sz="105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356D896-7C9C-F24E-BD5F-4BE0E66C9C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994429" y="3352892"/>
            <a:ext cx="1637167" cy="3333134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sz="1050" dirty="0"/>
              <a:t>Develop an </a:t>
            </a:r>
            <a:r>
              <a:rPr lang="en-US" sz="1050" b="1" dirty="0"/>
              <a:t>audit universe </a:t>
            </a:r>
            <a:r>
              <a:rPr lang="en-US" sz="1050" dirty="0"/>
              <a:t>which covers the full spectrum of each business segments major risks and activities</a:t>
            </a:r>
          </a:p>
          <a:p>
            <a:pPr>
              <a:spcBef>
                <a:spcPts val="800"/>
              </a:spcBef>
            </a:pPr>
            <a:r>
              <a:rPr lang="en-US" sz="1050" dirty="0"/>
              <a:t>Refine </a:t>
            </a:r>
            <a:r>
              <a:rPr lang="en-US" sz="1050" b="1" dirty="0"/>
              <a:t>risk identification </a:t>
            </a:r>
            <a:r>
              <a:rPr lang="en-US" sz="1050" dirty="0"/>
              <a:t>and </a:t>
            </a:r>
            <a:r>
              <a:rPr lang="en-US" sz="1050" b="1" dirty="0"/>
              <a:t>assessment</a:t>
            </a:r>
            <a:r>
              <a:rPr lang="en-US" sz="1050" dirty="0"/>
              <a:t> capabilities to enhance </a:t>
            </a:r>
            <a:r>
              <a:rPr lang="en-US" sz="1050" b="1" dirty="0"/>
              <a:t>risk-based auditing which </a:t>
            </a:r>
            <a:r>
              <a:rPr lang="en-US" sz="1050" dirty="0"/>
              <a:t>meets organizational priorities. </a:t>
            </a:r>
          </a:p>
          <a:p>
            <a:pPr>
              <a:spcBef>
                <a:spcPts val="800"/>
              </a:spcBef>
            </a:pPr>
            <a:r>
              <a:rPr lang="en-US" sz="1050" dirty="0">
                <a:highlight>
                  <a:srgbClr val="FFFF00"/>
                </a:highlight>
              </a:rPr>
              <a:t>Create a </a:t>
            </a:r>
            <a:r>
              <a:rPr lang="en-US" sz="1050" b="1" dirty="0">
                <a:highlight>
                  <a:srgbClr val="FFFF00"/>
                </a:highlight>
              </a:rPr>
              <a:t>streamlined audit reporting process </a:t>
            </a:r>
            <a:r>
              <a:rPr lang="en-US" sz="1050" dirty="0">
                <a:highlight>
                  <a:srgbClr val="FFFF00"/>
                </a:highlight>
              </a:rPr>
              <a:t>to reduce the report review and approval times</a:t>
            </a:r>
          </a:p>
          <a:p>
            <a:pPr>
              <a:spcBef>
                <a:spcPts val="800"/>
              </a:spcBef>
            </a:pPr>
            <a:r>
              <a:rPr lang="en-US" sz="1050" dirty="0">
                <a:highlight>
                  <a:srgbClr val="FFFF00"/>
                </a:highlight>
              </a:rPr>
              <a:t>Develop </a:t>
            </a:r>
            <a:r>
              <a:rPr lang="en-US" sz="1050" b="1" dirty="0">
                <a:highlight>
                  <a:srgbClr val="FFFF00"/>
                </a:highlight>
              </a:rPr>
              <a:t>metrics</a:t>
            </a:r>
            <a:r>
              <a:rPr lang="en-US" sz="1050" dirty="0">
                <a:highlight>
                  <a:srgbClr val="FFFF00"/>
                </a:highlight>
              </a:rPr>
              <a:t> to be utilized both internal management and reporting to the audit committee</a:t>
            </a:r>
          </a:p>
          <a:p>
            <a:endParaRPr lang="en-US" sz="105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2B9115C-5A6C-994D-B11B-F12336CD5D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22752" y="3352892"/>
            <a:ext cx="1637167" cy="2464343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sz="1050" dirty="0"/>
              <a:t>Attract and retain </a:t>
            </a:r>
            <a:r>
              <a:rPr lang="en-US" sz="1050" b="1" dirty="0"/>
              <a:t>skilled and diverse talent </a:t>
            </a:r>
            <a:r>
              <a:rPr lang="en-US" sz="1050" dirty="0"/>
              <a:t>to meet the demands and complexity of our businesses</a:t>
            </a:r>
          </a:p>
          <a:p>
            <a:pPr>
              <a:spcBef>
                <a:spcPts val="800"/>
              </a:spcBef>
            </a:pPr>
            <a:r>
              <a:rPr lang="en-US" sz="1050" dirty="0">
                <a:highlight>
                  <a:srgbClr val="FFFF00"/>
                </a:highlight>
              </a:rPr>
              <a:t>Invest in </a:t>
            </a:r>
            <a:r>
              <a:rPr lang="en-US" sz="1050" b="1" dirty="0">
                <a:highlight>
                  <a:srgbClr val="FFFF00"/>
                </a:highlight>
              </a:rPr>
              <a:t>talent development </a:t>
            </a:r>
            <a:r>
              <a:rPr lang="en-US" sz="1050" dirty="0">
                <a:highlight>
                  <a:srgbClr val="FFFF00"/>
                </a:highlight>
              </a:rPr>
              <a:t>to enable execution of operational </a:t>
            </a:r>
            <a:r>
              <a:rPr lang="en-US" sz="1050" dirty="0"/>
              <a:t>and SOX audits</a:t>
            </a:r>
          </a:p>
          <a:p>
            <a:pPr>
              <a:spcBef>
                <a:spcPts val="800"/>
              </a:spcBef>
            </a:pPr>
            <a:r>
              <a:rPr lang="en-US" sz="1050" dirty="0"/>
              <a:t>Advance</a:t>
            </a:r>
            <a:r>
              <a:rPr lang="en-US" sz="1050" b="1" dirty="0"/>
              <a:t> employee engagement </a:t>
            </a:r>
            <a:r>
              <a:rPr lang="en-US" sz="1050" dirty="0"/>
              <a:t>through targeted opportunities for growth</a:t>
            </a:r>
            <a:endParaRPr lang="en-US" sz="1050" dirty="0">
              <a:solidFill>
                <a:srgbClr val="FF0000"/>
              </a:solidFill>
            </a:endParaRPr>
          </a:p>
          <a:p>
            <a:pPr>
              <a:spcBef>
                <a:spcPts val="800"/>
              </a:spcBef>
            </a:pPr>
            <a:r>
              <a:rPr lang="en-US" sz="1050" dirty="0"/>
              <a:t> </a:t>
            </a:r>
          </a:p>
          <a:p>
            <a:endParaRPr lang="en-US" sz="1050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312A343-EA8D-9F47-812A-F80C80085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651076" y="3352891"/>
            <a:ext cx="1956106" cy="2545804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sz="1050" dirty="0">
                <a:highlight>
                  <a:srgbClr val="FFFF00"/>
                </a:highlight>
              </a:rPr>
              <a:t>Leverage </a:t>
            </a:r>
            <a:r>
              <a:rPr lang="en-US" sz="1050" b="1" dirty="0">
                <a:highlight>
                  <a:srgbClr val="FFFF00"/>
                </a:highlight>
              </a:rPr>
              <a:t>AuditBoard </a:t>
            </a:r>
            <a:r>
              <a:rPr lang="en-US" sz="1050" dirty="0">
                <a:highlight>
                  <a:srgbClr val="FFFF00"/>
                </a:highlight>
              </a:rPr>
              <a:t>and its </a:t>
            </a:r>
            <a:r>
              <a:rPr lang="en-US" sz="1050" b="1" dirty="0">
                <a:highlight>
                  <a:srgbClr val="FFFF00"/>
                </a:highlight>
              </a:rPr>
              <a:t>connected digital ecosystem</a:t>
            </a:r>
            <a:r>
              <a:rPr lang="en-US" sz="1050" dirty="0">
                <a:highlight>
                  <a:srgbClr val="FFFF00"/>
                </a:highlight>
              </a:rPr>
              <a:t> to improve efficiencies and provide a superior end-to-end audit experience to our customers</a:t>
            </a:r>
          </a:p>
          <a:p>
            <a:pPr>
              <a:spcBef>
                <a:spcPts val="800"/>
              </a:spcBef>
            </a:pPr>
            <a:r>
              <a:rPr lang="en-US" sz="1050" dirty="0"/>
              <a:t>Drive increase in quality and efficiency </a:t>
            </a:r>
            <a:r>
              <a:rPr lang="en-US" sz="1050" dirty="0">
                <a:highlight>
                  <a:srgbClr val="FFFF00"/>
                </a:highlight>
              </a:rPr>
              <a:t>through use of </a:t>
            </a:r>
            <a:r>
              <a:rPr lang="en-US" sz="1050" b="1" dirty="0">
                <a:highlight>
                  <a:srgbClr val="FFFF00"/>
                </a:highlight>
              </a:rPr>
              <a:t>automation, digitization and data analytics </a:t>
            </a:r>
            <a:r>
              <a:rPr lang="en-US" sz="1050" dirty="0">
                <a:highlight>
                  <a:srgbClr val="FFFF00"/>
                </a:highlight>
              </a:rPr>
              <a:t>technologies and processes for each team</a:t>
            </a:r>
            <a:endParaRPr lang="en-US" sz="1050" b="1" dirty="0">
              <a:highlight>
                <a:srgbClr val="FFFF00"/>
              </a:highlight>
            </a:endParaRPr>
          </a:p>
          <a:p>
            <a:endParaRPr lang="en-US" sz="1050" dirty="0"/>
          </a:p>
        </p:txBody>
      </p:sp>
      <p:sp>
        <p:nvSpPr>
          <p:cNvPr id="103" name="Text Placeholder 90">
            <a:extLst>
              <a:ext uri="{FF2B5EF4-FFF2-40B4-BE49-F238E27FC236}">
                <a16:creationId xmlns:a16="http://schemas.microsoft.com/office/drawing/2014/main" id="{2ABF1B5A-2FAC-304A-9C6E-8F30F3AA56A4}"/>
              </a:ext>
            </a:extLst>
          </p:cNvPr>
          <p:cNvSpPr txBox="1">
            <a:spLocks/>
          </p:cNvSpPr>
          <p:nvPr/>
        </p:nvSpPr>
        <p:spPr>
          <a:xfrm>
            <a:off x="623038" y="313158"/>
            <a:ext cx="11085719" cy="533122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marR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marR="0" indent="-171450" algn="l" defTabSz="457200" rtl="0" eaLnBrk="1" latinLnBrk="0" hangingPunct="1">
              <a:spcBef>
                <a:spcPts val="900"/>
              </a:spcBef>
              <a:spcAft>
                <a:spcPts val="0"/>
              </a:spcAft>
              <a:buClr>
                <a:schemeClr val="tx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marR="0" indent="-171450" algn="l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Lucida Grande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marR="0" indent="-171450" algn="l" defTabSz="457200" rtl="0" eaLnBrk="1" latinLnBrk="0" hangingPunct="1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25830" marR="0" indent="-137160" algn="l" defTabSz="457200" rtl="0" eaLnBrk="1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Font typeface="Arial"/>
              <a:buChar char="»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F3F3F"/>
              </a:buClr>
            </a:pPr>
            <a:r>
              <a:rPr lang="en-US" sz="1865" b="0" dirty="0">
                <a:solidFill>
                  <a:prstClr val="white"/>
                </a:solidFill>
                <a:latin typeface="Arial"/>
              </a:rPr>
              <a:t>Internal Audit 2021 Goals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FC747C-A629-4D99-89C0-B9D430CB0993}"/>
              </a:ext>
            </a:extLst>
          </p:cNvPr>
          <p:cNvSpPr/>
          <p:nvPr/>
        </p:nvSpPr>
        <p:spPr bwMode="gray">
          <a:xfrm>
            <a:off x="5905999" y="6008915"/>
            <a:ext cx="1725596" cy="775063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438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4091B29-FE46-4087-A4B4-A71D3F333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553CF43-EDEA-4C45-BC37-9FFF30B71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017" y="356494"/>
            <a:ext cx="11283966" cy="59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34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1A682-DCF0-42B6-B6D7-009D65EFD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72" y="530352"/>
            <a:ext cx="9665208" cy="349215"/>
          </a:xfrm>
        </p:spPr>
        <p:txBody>
          <a:bodyPr/>
          <a:lstStyle/>
          <a:p>
            <a:r>
              <a:rPr lang="en-US" dirty="0"/>
              <a:t>Cascade Example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B4C4575-506A-49A4-9B11-10F94B71981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8801" y="949235"/>
          <a:ext cx="10935704" cy="5338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7016">
                  <a:extLst>
                    <a:ext uri="{9D8B030D-6E8A-4147-A177-3AD203B41FA5}">
                      <a16:colId xmlns:a16="http://schemas.microsoft.com/office/drawing/2014/main" val="3825783932"/>
                    </a:ext>
                  </a:extLst>
                </a:gridCol>
                <a:gridCol w="5652552">
                  <a:extLst>
                    <a:ext uri="{9D8B030D-6E8A-4147-A177-3AD203B41FA5}">
                      <a16:colId xmlns:a16="http://schemas.microsoft.com/office/drawing/2014/main" val="3888861134"/>
                    </a:ext>
                  </a:extLst>
                </a:gridCol>
                <a:gridCol w="3576136">
                  <a:extLst>
                    <a:ext uri="{9D8B030D-6E8A-4147-A177-3AD203B41FA5}">
                      <a16:colId xmlns:a16="http://schemas.microsoft.com/office/drawing/2014/main" val="563576865"/>
                    </a:ext>
                  </a:extLst>
                </a:gridCol>
              </a:tblGrid>
              <a:tr h="422191">
                <a:tc>
                  <a:txBody>
                    <a:bodyPr/>
                    <a:lstStyle/>
                    <a:p>
                      <a:endParaRPr lang="en-US" sz="1400" dirty="0">
                        <a:latin typeface="CVS Health Sans" panose="020B05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VS Health Sans" panose="020B0504020202020204" pitchFamily="34" charset="0"/>
                        </a:rPr>
                        <a:t>2021 Goals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VS Health Sans" panose="020B0504020202020204" pitchFamily="34" charset="0"/>
                        </a:rPr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016950"/>
                  </a:ext>
                </a:extLst>
              </a:tr>
              <a:tr h="52672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VS Health Sans" panose="020B0504020202020204" pitchFamily="34" charset="0"/>
                        </a:rPr>
                        <a:t>CAE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VS Health Sans" panose="020B0504020202020204" pitchFamily="34" charset="0"/>
                        </a:rPr>
                        <a:t>Develop metrics to be utilized for internal management and reporting to the audit committee.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VS Health Sans" panose="020B0504020202020204" pitchFamily="34" charset="0"/>
                        </a:rPr>
                        <a:t>Management reporting both internal and audit committee.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64773"/>
                  </a:ext>
                </a:extLst>
              </a:tr>
              <a:tr h="51337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VS Health Sans" panose="020B0504020202020204" pitchFamily="34" charset="0"/>
                        </a:rPr>
                        <a:t>CAE 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VS Health Sans" panose="020B0504020202020204" pitchFamily="34" charset="0"/>
                        </a:rPr>
                        <a:t>Develop IT Audit metrics to be utilized for internal management and reporting to the audit committee.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VS Health Sans" panose="020B0504020202020204" pitchFamily="34" charset="0"/>
                        </a:rPr>
                        <a:t>IT Audit reports for both internal and audit committee.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003430"/>
                  </a:ext>
                </a:extLst>
              </a:tr>
              <a:tr h="51337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VS Health Sans" panose="020B0504020202020204" pitchFamily="34" charset="0"/>
                        </a:rPr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VS Health Sans" panose="020B0504020202020204" pitchFamily="34" charset="0"/>
                        </a:rPr>
                        <a:t>Align AuditBoard IT Audit metrics to support the design for internal management and reporting to the audit committee.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VS Health Sans" panose="020B0504020202020204" pitchFamily="34" charset="0"/>
                        </a:rPr>
                        <a:t>IT Audit reports for both internal and audit committee.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284577"/>
                  </a:ext>
                </a:extLst>
              </a:tr>
              <a:tr h="114755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VS Health Sans" panose="020B0504020202020204" pitchFamily="34" charset="0"/>
                        </a:rPr>
                        <a:t>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VS Health Sans" panose="020B0504020202020204" pitchFamily="34" charset="0"/>
                        </a:rPr>
                        <a:t>Ensure assigned IT Audit Project status and details are kept current and accurate for management reporting.</a:t>
                      </a:r>
                    </a:p>
                    <a:p>
                      <a:endParaRPr lang="en-US" sz="1400" dirty="0">
                        <a:latin typeface="CVS Health Sans" panose="020B0504020202020204" pitchFamily="34" charset="0"/>
                      </a:endParaRPr>
                    </a:p>
                    <a:p>
                      <a:r>
                        <a:rPr lang="en-US" sz="1400" dirty="0">
                          <a:latin typeface="CVS Health Sans" panose="020B0504020202020204" pitchFamily="34" charset="0"/>
                        </a:rPr>
                        <a:t>Ensure assigned IT Audit Project hours are accurate which are then used in management reporting.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VS Health Sans" panose="020B0504020202020204" pitchFamily="34" charset="0"/>
                        </a:rPr>
                        <a:t>Monitor AuditBoard dashboard and timesheets.</a:t>
                      </a:r>
                    </a:p>
                    <a:p>
                      <a:endParaRPr lang="en-US" sz="1400" dirty="0">
                        <a:latin typeface="CVS Health Sans" panose="020B0504020202020204" pitchFamily="34" charset="0"/>
                      </a:endParaRPr>
                    </a:p>
                    <a:p>
                      <a:r>
                        <a:rPr lang="en-US" sz="1400" dirty="0">
                          <a:latin typeface="CVS Health Sans" panose="020B0504020202020204" pitchFamily="34" charset="0"/>
                        </a:rPr>
                        <a:t>Weekly review customized views in AB to ensure key reporting fields are current.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327697"/>
                  </a:ext>
                </a:extLst>
              </a:tr>
              <a:tr h="112741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VS Health Sans" panose="020B0504020202020204" pitchFamily="34" charset="0"/>
                        </a:rPr>
                        <a:t>APM / Supervisor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VS Health Sans" panose="020B0504020202020204" pitchFamily="34" charset="0"/>
                        </a:rPr>
                        <a:t>Ensure assigned IT Audit Project status and details are kept current and accurate for management reporting.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VS Health Sans" panose="020B05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VS Health Sans" panose="020B0504020202020204" pitchFamily="34" charset="0"/>
                        </a:rPr>
                        <a:t>Ensure assigned IT Audit Project hours are accurate which are then used in management reporting.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VS Health Sans" panose="020B0504020202020204" pitchFamily="34" charset="0"/>
                        </a:rPr>
                        <a:t>Weekly review customized views in AB to ensure key reporting fields are current.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VS Health Sans" panose="020B0504020202020204" pitchFamily="34" charset="0"/>
                        </a:rPr>
                        <a:t>Review personal AB view to ensure hours are current.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420016"/>
                  </a:ext>
                </a:extLst>
              </a:tr>
              <a:tr h="51337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VS Health Sans" panose="020B0504020202020204" pitchFamily="34" charset="0"/>
                        </a:rPr>
                        <a:t>Senior Consultant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VS Health Sans" panose="020B0504020202020204" pitchFamily="34" charset="0"/>
                        </a:rPr>
                        <a:t>Ensure individual hours are booked each reporting period.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VS Health Sans" panose="020B0504020202020204" pitchFamily="34" charset="0"/>
                        </a:rPr>
                        <a:t>Review personal AB view to ensure hours are current.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036164"/>
                  </a:ext>
                </a:extLst>
              </a:tr>
              <a:tr h="51337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VS Health Sans" panose="020B0504020202020204" pitchFamily="34" charset="0"/>
                        </a:rPr>
                        <a:t>Consultant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latin typeface="CVS Health Sans" panose="020B0504020202020204" pitchFamily="34" charset="0"/>
                        </a:rPr>
                        <a:t>Ensure individual hours are booked each reporting period.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VS Health Sans" panose="020B0504020202020204" pitchFamily="34" charset="0"/>
                        </a:rPr>
                        <a:t>Review personal AB view to ensure hours are current.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211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700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F82122A-2947-4225-84AE-C078DEBA619D}"/>
              </a:ext>
            </a:extLst>
          </p:cNvPr>
          <p:cNvSpPr/>
          <p:nvPr/>
        </p:nvSpPr>
        <p:spPr>
          <a:xfrm>
            <a:off x="3215729" y="1764407"/>
            <a:ext cx="5760846" cy="2310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Goal Setting Walkthrough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C40B64-5FE4-4B3C-8D26-4759022712DB}"/>
              </a:ext>
            </a:extLst>
          </p:cNvPr>
          <p:cNvSpPr txBox="1"/>
          <p:nvPr/>
        </p:nvSpPr>
        <p:spPr>
          <a:xfrm>
            <a:off x="3371787" y="1741337"/>
            <a:ext cx="5448730" cy="2535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b="1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7361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39A054C-AE0C-457E-A2D8-E0B9007C0C60}"/>
              </a:ext>
            </a:extLst>
          </p:cNvPr>
          <p:cNvSpPr txBox="1"/>
          <p:nvPr/>
        </p:nvSpPr>
        <p:spPr>
          <a:xfrm>
            <a:off x="3215729" y="1764407"/>
            <a:ext cx="5760846" cy="1664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Upcoming Events</a:t>
            </a:r>
          </a:p>
        </p:txBody>
      </p:sp>
    </p:spTree>
    <p:extLst>
      <p:ext uri="{BB962C8B-B14F-4D97-AF65-F5344CB8AC3E}">
        <p14:creationId xmlns:p14="http://schemas.microsoft.com/office/powerpoint/2010/main" val="2858741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CCAFB3E-E6E2-4587-A5FC-061F9AED9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126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75841F-9161-4650-BCE5-20FFE7E29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3" t="3964" b="3964"/>
          <a:stretch/>
        </p:blipFill>
        <p:spPr>
          <a:xfrm>
            <a:off x="575867" y="1"/>
            <a:ext cx="6629806" cy="6857999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BD2E8C-FF4F-4A69-8AB3-5521B959EBDA}"/>
              </a:ext>
            </a:extLst>
          </p:cNvPr>
          <p:cNvSpPr txBox="1"/>
          <p:nvPr/>
        </p:nvSpPr>
        <p:spPr>
          <a:xfrm>
            <a:off x="726057" y="2032347"/>
            <a:ext cx="3658053" cy="9551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February	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Eric Mata (R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0086A0-762B-44EE-AA70-A7268A72A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1262" y="0"/>
            <a:ext cx="590073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F895D-A764-4C0A-B06A-C069100D5B8E}"/>
              </a:ext>
            </a:extLst>
          </p:cNvPr>
          <p:cNvSpPr txBox="1"/>
          <p:nvPr/>
        </p:nvSpPr>
        <p:spPr>
          <a:xfrm>
            <a:off x="6356252" y="2150012"/>
            <a:ext cx="34325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March</a:t>
            </a:r>
          </a:p>
          <a:p>
            <a:pPr>
              <a:spcAft>
                <a:spcPts val="600"/>
              </a:spcAft>
            </a:pPr>
            <a:r>
              <a:rPr lang="en-US" sz="2000" b="1" dirty="0"/>
              <a:t>Konrad Wisniewski (CT)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A054C-AE0C-457E-A2D8-E0B9007C0C60}"/>
              </a:ext>
            </a:extLst>
          </p:cNvPr>
          <p:cNvSpPr txBox="1"/>
          <p:nvPr/>
        </p:nvSpPr>
        <p:spPr>
          <a:xfrm>
            <a:off x="726057" y="546815"/>
            <a:ext cx="343251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>
                <a:solidFill>
                  <a:srgbClr val="FF0000"/>
                </a:solidFill>
              </a:rPr>
              <a:t>Monthly Meetings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8" name="Picture 5" descr="CVS">
            <a:extLst>
              <a:ext uri="{FF2B5EF4-FFF2-40B4-BE49-F238E27FC236}">
                <a16:creationId xmlns:a16="http://schemas.microsoft.com/office/drawing/2014/main" id="{BEDCADBC-2B59-45A5-BBA9-58C8C721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8768" y="6064640"/>
            <a:ext cx="182736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78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BC6FB6C-0F23-498B-9BB9-4DD7DF4D8D63}"/>
              </a:ext>
            </a:extLst>
          </p:cNvPr>
          <p:cNvSpPr txBox="1"/>
          <p:nvPr/>
        </p:nvSpPr>
        <p:spPr>
          <a:xfrm>
            <a:off x="3215729" y="1764407"/>
            <a:ext cx="5760846" cy="1879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Open Forum</a:t>
            </a:r>
          </a:p>
        </p:txBody>
      </p:sp>
    </p:spTree>
    <p:extLst>
      <p:ext uri="{BB962C8B-B14F-4D97-AF65-F5344CB8AC3E}">
        <p14:creationId xmlns:p14="http://schemas.microsoft.com/office/powerpoint/2010/main" val="3283473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3C06F8-4B8F-43C9-BEC9-A10CA09EDBC2}"/>
              </a:ext>
            </a:extLst>
          </p:cNvPr>
          <p:cNvSpPr txBox="1"/>
          <p:nvPr/>
        </p:nvSpPr>
        <p:spPr>
          <a:xfrm>
            <a:off x="1282189" y="2494450"/>
            <a:ext cx="5773883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Open Forum</a:t>
            </a:r>
          </a:p>
        </p:txBody>
      </p:sp>
      <p:pic>
        <p:nvPicPr>
          <p:cNvPr id="3" name="Picture 5" descr="CVS">
            <a:extLst>
              <a:ext uri="{FF2B5EF4-FFF2-40B4-BE49-F238E27FC236}">
                <a16:creationId xmlns:a16="http://schemas.microsoft.com/office/drawing/2014/main" id="{1AFB02E0-0484-4C0E-BE89-563BEAF2E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3933" y="0"/>
            <a:ext cx="3343407" cy="165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FE3486-51D1-4102-8C77-6E8447D0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150" y="2378076"/>
            <a:ext cx="4105140" cy="389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01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4182520" cy="3603164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594FB-297B-43B7-9116-23FA92EA626B}"/>
              </a:ext>
            </a:extLst>
          </p:cNvPr>
          <p:cNvSpPr txBox="1"/>
          <p:nvPr/>
        </p:nvSpPr>
        <p:spPr>
          <a:xfrm>
            <a:off x="774700" y="762000"/>
            <a:ext cx="3595973" cy="30184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Agenda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094233-2135-4AF1-986E-5751814CD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770" y="4209599"/>
            <a:ext cx="4172809" cy="2173848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836" y="450221"/>
            <a:ext cx="4899923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A17DB0-FAF9-4928-ABBA-BA1CCB6CD21A}"/>
              </a:ext>
            </a:extLst>
          </p:cNvPr>
          <p:cNvSpPr/>
          <p:nvPr/>
        </p:nvSpPr>
        <p:spPr>
          <a:xfrm>
            <a:off x="4957219" y="909143"/>
            <a:ext cx="4753539" cy="4689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endParaRPr lang="en-US" sz="240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  Announcements </a:t>
            </a:r>
          </a:p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</a:rPr>
              <a:t>  Aerozona Obiadazie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  IT &amp; DA Audit Plan</a:t>
            </a:r>
            <a:endParaRPr lang="en-US" sz="2400" b="1" dirty="0">
              <a:effectLst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</a:rPr>
              <a:t>  Lynn Atkin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effectLst/>
              </a:rPr>
              <a:t> 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</a:rPr>
              <a:t>IA Department and </a:t>
            </a:r>
            <a:r>
              <a:rPr lang="en-US" sz="2400" b="1" dirty="0"/>
              <a:t>Individual goals</a:t>
            </a:r>
            <a:endParaRPr lang="en-US" sz="2400" b="1" dirty="0">
              <a:effectLst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Ron Roy</a:t>
            </a:r>
          </a:p>
          <a:p>
            <a:pPr>
              <a:lnSpc>
                <a:spcPct val="90000"/>
              </a:lnSpc>
            </a:pPr>
            <a:endParaRPr lang="en-US" sz="2400" dirty="0">
              <a:effectLst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  Goal Setting Walkthrough </a:t>
            </a:r>
            <a:r>
              <a:rPr lang="en-US" sz="2400" dirty="0"/>
              <a:t> </a:t>
            </a:r>
            <a:endParaRPr lang="en-US" sz="2400" dirty="0">
              <a:effectLst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 Eric Baba</a:t>
            </a:r>
            <a:endParaRPr lang="en-US" sz="2400" dirty="0">
              <a:effectLst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ffectLst/>
              </a:rPr>
              <a:t> 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  Upcoming Events</a:t>
            </a:r>
            <a:endParaRPr lang="en-US" sz="2400" b="1" dirty="0">
              <a:effectLst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ffectLst/>
              </a:rPr>
              <a:t> 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  Open Forum</a:t>
            </a:r>
            <a:endParaRPr lang="en-US" sz="2400" b="1" dirty="0">
              <a:effectLst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5866" y="450221"/>
            <a:ext cx="1868033" cy="3603165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5" descr="CVS">
            <a:extLst>
              <a:ext uri="{FF2B5EF4-FFF2-40B4-BE49-F238E27FC236}">
                <a16:creationId xmlns:a16="http://schemas.microsoft.com/office/drawing/2014/main" id="{3CDBDC00-18FD-4144-B304-E8ADA6F4D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422" y="4390905"/>
            <a:ext cx="3630527" cy="180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3746" y="4214253"/>
            <a:ext cx="1868033" cy="2173848"/>
          </a:xfrm>
          <a:prstGeom prst="rect">
            <a:avLst/>
          </a:prstGeom>
          <a:solidFill>
            <a:srgbClr val="D0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920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A8008B-CDE9-4317-8597-E1F40C9F96B8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1691466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4" name="Rectangle 74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5" name="Freeform: Shape 76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E8212-F36F-4A3E-B435-5AF8BD4FCACF}"/>
              </a:ext>
            </a:extLst>
          </p:cNvPr>
          <p:cNvSpPr txBox="1"/>
          <p:nvPr/>
        </p:nvSpPr>
        <p:spPr>
          <a:xfrm>
            <a:off x="662180" y="2862471"/>
            <a:ext cx="3041803" cy="29078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New Team Members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D73E5D-E057-4542-B704-310036FD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3" y="3751835"/>
            <a:ext cx="3387578" cy="2552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AD6BDB-D69F-4F96-BDEE-584C9BD90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628" y="110513"/>
            <a:ext cx="3419533" cy="2132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31BE6D-FA4E-41AD-A35B-1F45D5A86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934" y="110513"/>
            <a:ext cx="4013209" cy="2887465"/>
          </a:xfrm>
          <a:prstGeom prst="rect">
            <a:avLst/>
          </a:prstGeom>
        </p:spPr>
      </p:pic>
      <p:pic>
        <p:nvPicPr>
          <p:cNvPr id="2050" name="Picture 5" descr="CVS">
            <a:extLst>
              <a:ext uri="{FF2B5EF4-FFF2-40B4-BE49-F238E27FC236}">
                <a16:creationId xmlns:a16="http://schemas.microsoft.com/office/drawing/2014/main" id="{649FCE4F-0134-44B5-8D96-A22005792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908" y="6191250"/>
            <a:ext cx="13430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454E78-492A-4DE6-82F5-C8D24C3C2E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44" y="2598536"/>
            <a:ext cx="3419533" cy="31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79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93" name="Freeform: Shape 82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4" name="Freeform: Shape 87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5" name="Freeform: Shape 88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65" name="TextBox 3">
            <a:extLst>
              <a:ext uri="{FF2B5EF4-FFF2-40B4-BE49-F238E27FC236}">
                <a16:creationId xmlns:a16="http://schemas.microsoft.com/office/drawing/2014/main" id="{E452796E-B839-4B6E-89D0-D5A1C91F5B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9901212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9640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8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6" name="Rectangle 12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C40B64-5FE4-4B3C-8D26-4759022712DB}"/>
              </a:ext>
            </a:extLst>
          </p:cNvPr>
          <p:cNvSpPr txBox="1"/>
          <p:nvPr/>
        </p:nvSpPr>
        <p:spPr>
          <a:xfrm>
            <a:off x="3371787" y="1741337"/>
            <a:ext cx="5448730" cy="1845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IT &amp; DA Audit Plan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7375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2873" y="873295"/>
            <a:ext cx="29591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dirty="0">
                <a:solidFill>
                  <a:srgbClr val="FF0000"/>
                </a:solidFill>
              </a:rPr>
              <a:t>IT &amp; DA Audit</a:t>
            </a:r>
            <a:r>
              <a:rPr sz="2600" b="1" spc="-105" dirty="0">
                <a:solidFill>
                  <a:srgbClr val="FF0000"/>
                </a:solidFill>
              </a:rPr>
              <a:t> </a:t>
            </a:r>
            <a:r>
              <a:rPr sz="2600" b="1" dirty="0">
                <a:solidFill>
                  <a:srgbClr val="FF0000"/>
                </a:solidFill>
              </a:rPr>
              <a:t>Plan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5083" y="6385070"/>
            <a:ext cx="97790" cy="1892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dirty="0">
                <a:solidFill>
                  <a:srgbClr val="3E3E3E"/>
                </a:solidFill>
                <a:latin typeface="CVS Health Sans"/>
                <a:cs typeface="CVS Health Sans"/>
              </a:rPr>
              <a:t>7</a:t>
            </a:r>
            <a:endParaRPr sz="1000">
              <a:latin typeface="CVS Health Sans"/>
              <a:cs typeface="CVS Health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6836" y="6406979"/>
            <a:ext cx="3529329" cy="157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0" dirty="0">
                <a:solidFill>
                  <a:srgbClr val="3E3E3E"/>
                </a:solidFill>
                <a:latin typeface="CVS Health Sans"/>
                <a:cs typeface="CVS Health Sans"/>
              </a:rPr>
              <a:t>©2020 CVS Health and/or one of </a:t>
            </a:r>
            <a:r>
              <a:rPr sz="800" spc="-5" dirty="0">
                <a:solidFill>
                  <a:srgbClr val="3E3E3E"/>
                </a:solidFill>
                <a:latin typeface="CVS Health Sans"/>
                <a:cs typeface="CVS Health Sans"/>
              </a:rPr>
              <a:t>its affiliates. </a:t>
            </a:r>
            <a:r>
              <a:rPr sz="800" dirty="0">
                <a:solidFill>
                  <a:srgbClr val="3E3E3E"/>
                </a:solidFill>
                <a:latin typeface="CVS Health Sans"/>
                <a:cs typeface="CVS Health Sans"/>
              </a:rPr>
              <a:t>Confidential and</a:t>
            </a:r>
            <a:r>
              <a:rPr sz="800" spc="-130" dirty="0">
                <a:solidFill>
                  <a:srgbClr val="3E3E3E"/>
                </a:solidFill>
                <a:latin typeface="CVS Health Sans"/>
                <a:cs typeface="CVS Health Sans"/>
              </a:rPr>
              <a:t> </a:t>
            </a:r>
            <a:r>
              <a:rPr sz="800" dirty="0">
                <a:solidFill>
                  <a:srgbClr val="3E3E3E"/>
                </a:solidFill>
                <a:latin typeface="CVS Health Sans"/>
                <a:cs typeface="CVS Health Sans"/>
              </a:rPr>
              <a:t>proprietary.</a:t>
            </a:r>
            <a:endParaRPr sz="800">
              <a:latin typeface="CVS Health Sans"/>
              <a:cs typeface="CVS Health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43B41D-C850-4033-91F8-ED8A5AD8F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2000250"/>
            <a:ext cx="7727120" cy="2857500"/>
          </a:xfrm>
          <a:prstGeom prst="rect">
            <a:avLst/>
          </a:prstGeom>
        </p:spPr>
      </p:pic>
      <p:pic>
        <p:nvPicPr>
          <p:cNvPr id="7" name="Picture 5" descr="CVS">
            <a:extLst>
              <a:ext uri="{FF2B5EF4-FFF2-40B4-BE49-F238E27FC236}">
                <a16:creationId xmlns:a16="http://schemas.microsoft.com/office/drawing/2014/main" id="{C9227142-5BA2-4EC8-8F96-5FAAEE954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7385" y="6073604"/>
            <a:ext cx="170878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8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6" name="Rectangle 12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C40B64-5FE4-4B3C-8D26-4759022712DB}"/>
              </a:ext>
            </a:extLst>
          </p:cNvPr>
          <p:cNvSpPr txBox="1"/>
          <p:nvPr/>
        </p:nvSpPr>
        <p:spPr>
          <a:xfrm>
            <a:off x="1083212" y="1038944"/>
            <a:ext cx="10353821" cy="3303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0000"/>
                </a:solidFill>
              </a:rPr>
              <a:t>IA Department and Individual goals</a:t>
            </a:r>
            <a:endParaRPr lang="en-US" sz="5400" b="1" i="1" dirty="0">
              <a:solidFill>
                <a:srgbClr val="FF0000"/>
              </a:solidFill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b="1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50168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65DDAC3-EBD8-F243-82EB-04AA4A5F93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1465" y="3352891"/>
            <a:ext cx="1636741" cy="226522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sz="1050" b="1" dirty="0"/>
              <a:t>Collaborate</a:t>
            </a:r>
            <a:r>
              <a:rPr lang="en-US" sz="1050" dirty="0"/>
              <a:t> with key </a:t>
            </a:r>
            <a:r>
              <a:rPr lang="en-US" sz="1050" b="1" dirty="0"/>
              <a:t>stakeholders</a:t>
            </a:r>
            <a:r>
              <a:rPr lang="en-US" sz="1050" dirty="0"/>
              <a:t> including audit committee, management, and external auditors to build a strong </a:t>
            </a:r>
            <a:r>
              <a:rPr lang="en-US" sz="1050" b="1" dirty="0"/>
              <a:t>internal control environment </a:t>
            </a:r>
            <a:r>
              <a:rPr lang="en-US" sz="1050" dirty="0"/>
              <a:t>and ensure that we meet our </a:t>
            </a:r>
            <a:r>
              <a:rPr lang="en-US" sz="1050" b="1" dirty="0"/>
              <a:t>audit plan commitments</a:t>
            </a:r>
          </a:p>
          <a:p>
            <a:endParaRPr lang="en-US" sz="1050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11021FE-FC87-A24D-BA3B-F552730766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38735" y="3352892"/>
            <a:ext cx="1636741" cy="2328576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800"/>
              </a:spcBef>
            </a:pPr>
            <a:r>
              <a:rPr lang="en-US" sz="1050" dirty="0"/>
              <a:t>Develop a </a:t>
            </a:r>
            <a:r>
              <a:rPr lang="en-US" sz="1050" b="1" dirty="0"/>
              <a:t>transparent </a:t>
            </a:r>
            <a:r>
              <a:rPr lang="en-US" sz="1050" dirty="0"/>
              <a:t>and </a:t>
            </a:r>
            <a:r>
              <a:rPr lang="en-US" sz="1050" b="1" dirty="0"/>
              <a:t>standardized reporting</a:t>
            </a:r>
            <a:r>
              <a:rPr lang="en-US" sz="1050" dirty="0"/>
              <a:t> for internal audit purposes and our business partners with regular updates including: </a:t>
            </a:r>
          </a:p>
          <a:p>
            <a:pPr marL="171399" indent="-171399">
              <a:spcBef>
                <a:spcPts val="800"/>
              </a:spcBef>
            </a:pPr>
            <a:r>
              <a:rPr lang="en-US" sz="1050" dirty="0"/>
              <a:t>Monthly Utilization</a:t>
            </a:r>
          </a:p>
          <a:p>
            <a:pPr marL="171399" indent="-171399">
              <a:spcBef>
                <a:spcPts val="800"/>
              </a:spcBef>
            </a:pPr>
            <a:r>
              <a:rPr lang="en-US" sz="1050" dirty="0"/>
              <a:t>Monthly Operations Audit plan vs. Forecast update</a:t>
            </a:r>
          </a:p>
          <a:p>
            <a:pPr marL="171399" indent="-171399">
              <a:spcBef>
                <a:spcPts val="800"/>
              </a:spcBef>
            </a:pPr>
            <a:r>
              <a:rPr lang="en-US" sz="1050" dirty="0"/>
              <a:t>Weekly SOX testing progress report vs Forecast update</a:t>
            </a:r>
          </a:p>
          <a:p>
            <a:pPr marL="171399" indent="-171399">
              <a:spcBef>
                <a:spcPts val="800"/>
              </a:spcBef>
            </a:pPr>
            <a:r>
              <a:rPr lang="en-US" sz="1050" dirty="0"/>
              <a:t>Monthly Audit Operations and SOX issues update reports sent to business partners</a:t>
            </a:r>
          </a:p>
          <a:p>
            <a:pPr marL="171399" indent="-171399">
              <a:spcBef>
                <a:spcPts val="800"/>
              </a:spcBef>
            </a:pPr>
            <a:endParaRPr lang="en-US" sz="1050" dirty="0"/>
          </a:p>
          <a:p>
            <a:pPr marL="171399" indent="-171399">
              <a:spcBef>
                <a:spcPts val="800"/>
              </a:spcBef>
            </a:pPr>
            <a:endParaRPr lang="en-US" sz="1050" dirty="0"/>
          </a:p>
          <a:p>
            <a:endParaRPr lang="en-US" sz="105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48D7D96-2DB4-CC47-BEE7-8CFB2A3EE93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66105" y="3352893"/>
            <a:ext cx="1637167" cy="232857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sz="1050" dirty="0"/>
              <a:t>Develop </a:t>
            </a:r>
            <a:r>
              <a:rPr lang="en-US" sz="1050" b="1" dirty="0"/>
              <a:t>simple </a:t>
            </a:r>
            <a:r>
              <a:rPr lang="en-US" sz="1050" dirty="0"/>
              <a:t>and </a:t>
            </a:r>
            <a:r>
              <a:rPr lang="en-US" sz="1050" b="1" dirty="0"/>
              <a:t>standardized reporting packages </a:t>
            </a:r>
            <a:r>
              <a:rPr lang="en-US" sz="1050" dirty="0"/>
              <a:t>for audit committee meetings with regular communications to presenters</a:t>
            </a:r>
          </a:p>
          <a:p>
            <a:pPr>
              <a:spcBef>
                <a:spcPts val="800"/>
              </a:spcBef>
            </a:pPr>
            <a:endParaRPr lang="en-US" sz="1050" dirty="0"/>
          </a:p>
          <a:p>
            <a:endParaRPr lang="en-US" sz="105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356D896-7C9C-F24E-BD5F-4BE0E66C9C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994429" y="3352892"/>
            <a:ext cx="1637167" cy="2464342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800"/>
              </a:spcBef>
            </a:pPr>
            <a:r>
              <a:rPr lang="en-US" sz="1050" dirty="0"/>
              <a:t>Develop an </a:t>
            </a:r>
            <a:r>
              <a:rPr lang="en-US" sz="1050" b="1" dirty="0"/>
              <a:t>audit universe </a:t>
            </a:r>
            <a:r>
              <a:rPr lang="en-US" sz="1050" dirty="0"/>
              <a:t>which covers the full spectrum of each business segments major risks and activities</a:t>
            </a:r>
          </a:p>
          <a:p>
            <a:pPr>
              <a:spcBef>
                <a:spcPts val="800"/>
              </a:spcBef>
            </a:pPr>
            <a:r>
              <a:rPr lang="en-US" sz="1050" dirty="0"/>
              <a:t>Refine </a:t>
            </a:r>
            <a:r>
              <a:rPr lang="en-US" sz="1050" b="1" dirty="0"/>
              <a:t>risk identification </a:t>
            </a:r>
            <a:r>
              <a:rPr lang="en-US" sz="1050" dirty="0"/>
              <a:t>and </a:t>
            </a:r>
            <a:r>
              <a:rPr lang="en-US" sz="1050" b="1" dirty="0"/>
              <a:t>assessment</a:t>
            </a:r>
            <a:r>
              <a:rPr lang="en-US" sz="1050" dirty="0"/>
              <a:t> capabilities to enhance </a:t>
            </a:r>
            <a:r>
              <a:rPr lang="en-US" sz="1050" b="1" dirty="0"/>
              <a:t>risk-based auditing which </a:t>
            </a:r>
            <a:r>
              <a:rPr lang="en-US" sz="1050" dirty="0"/>
              <a:t>meets organizational priorities. </a:t>
            </a:r>
          </a:p>
          <a:p>
            <a:pPr>
              <a:spcBef>
                <a:spcPts val="800"/>
              </a:spcBef>
            </a:pPr>
            <a:r>
              <a:rPr lang="en-US" sz="1050" dirty="0"/>
              <a:t>Create a </a:t>
            </a:r>
            <a:r>
              <a:rPr lang="en-US" sz="1050" b="1" dirty="0"/>
              <a:t>streamlined audit reporting process </a:t>
            </a:r>
            <a:r>
              <a:rPr lang="en-US" sz="1050" dirty="0"/>
              <a:t>to reduce the report review and approval times</a:t>
            </a:r>
          </a:p>
          <a:p>
            <a:pPr>
              <a:spcBef>
                <a:spcPts val="800"/>
              </a:spcBef>
            </a:pPr>
            <a:r>
              <a:rPr lang="en-US" sz="1050" dirty="0"/>
              <a:t>Develop </a:t>
            </a:r>
            <a:r>
              <a:rPr lang="en-US" sz="1050" b="1" dirty="0"/>
              <a:t>metrics</a:t>
            </a:r>
            <a:r>
              <a:rPr lang="en-US" sz="1050" dirty="0"/>
              <a:t> to be utilized both internal management and reporting to the audit committee</a:t>
            </a:r>
          </a:p>
          <a:p>
            <a:endParaRPr lang="en-US" sz="105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2B9115C-5A6C-994D-B11B-F12336CD5D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22752" y="3352892"/>
            <a:ext cx="1637167" cy="2464343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sz="1050" dirty="0"/>
              <a:t>Attract and retain </a:t>
            </a:r>
            <a:r>
              <a:rPr lang="en-US" sz="1050" b="1" dirty="0"/>
              <a:t>skilled and diverse talent </a:t>
            </a:r>
            <a:r>
              <a:rPr lang="en-US" sz="1050" dirty="0"/>
              <a:t>to meet the demands and complexity of our businesses</a:t>
            </a:r>
          </a:p>
          <a:p>
            <a:pPr>
              <a:spcBef>
                <a:spcPts val="800"/>
              </a:spcBef>
            </a:pPr>
            <a:r>
              <a:rPr lang="en-US" sz="1050" dirty="0"/>
              <a:t>Invest in </a:t>
            </a:r>
            <a:r>
              <a:rPr lang="en-US" sz="1050" b="1" dirty="0"/>
              <a:t>talent development </a:t>
            </a:r>
            <a:r>
              <a:rPr lang="en-US" sz="1050" dirty="0"/>
              <a:t>to enable execution of operational and SOX audits</a:t>
            </a:r>
          </a:p>
          <a:p>
            <a:pPr>
              <a:spcBef>
                <a:spcPts val="800"/>
              </a:spcBef>
            </a:pPr>
            <a:r>
              <a:rPr lang="en-US" sz="1050" dirty="0"/>
              <a:t>Advance</a:t>
            </a:r>
            <a:r>
              <a:rPr lang="en-US" sz="1050" b="1" dirty="0"/>
              <a:t> employee engagement </a:t>
            </a:r>
            <a:r>
              <a:rPr lang="en-US" sz="1050" dirty="0"/>
              <a:t>through targeted opportunities for growth</a:t>
            </a:r>
            <a:endParaRPr lang="en-US" sz="1050" dirty="0">
              <a:solidFill>
                <a:srgbClr val="FF0000"/>
              </a:solidFill>
            </a:endParaRPr>
          </a:p>
          <a:p>
            <a:pPr>
              <a:spcBef>
                <a:spcPts val="800"/>
              </a:spcBef>
            </a:pPr>
            <a:r>
              <a:rPr lang="en-US" sz="1050" dirty="0"/>
              <a:t> </a:t>
            </a:r>
          </a:p>
          <a:p>
            <a:endParaRPr lang="en-US" sz="1050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312A343-EA8D-9F47-812A-F80C80085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651076" y="3352891"/>
            <a:ext cx="1956106" cy="2545804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sz="1050" dirty="0"/>
              <a:t>Leverage </a:t>
            </a:r>
            <a:r>
              <a:rPr lang="en-US" sz="1050" b="1" dirty="0"/>
              <a:t>AuditBoard </a:t>
            </a:r>
            <a:r>
              <a:rPr lang="en-US" sz="1050" dirty="0"/>
              <a:t>and its </a:t>
            </a:r>
            <a:r>
              <a:rPr lang="en-US" sz="1050" b="1" dirty="0"/>
              <a:t>connected digital ecosystem</a:t>
            </a:r>
            <a:r>
              <a:rPr lang="en-US" sz="1050" dirty="0"/>
              <a:t> to improve efficiencies and provide a superior end-to-end audit experience to our customers</a:t>
            </a:r>
          </a:p>
          <a:p>
            <a:pPr>
              <a:spcBef>
                <a:spcPts val="800"/>
              </a:spcBef>
            </a:pPr>
            <a:r>
              <a:rPr lang="en-US" sz="1050" dirty="0"/>
              <a:t>Drive increase in quality and efficiency through use of </a:t>
            </a:r>
            <a:r>
              <a:rPr lang="en-US" sz="1050" b="1" dirty="0"/>
              <a:t>automation, digitization and data analytics </a:t>
            </a:r>
            <a:r>
              <a:rPr lang="en-US" sz="1050" dirty="0"/>
              <a:t>technologies and processes for each team</a:t>
            </a:r>
            <a:endParaRPr lang="en-US" sz="1050" b="1" dirty="0"/>
          </a:p>
          <a:p>
            <a:endParaRPr lang="en-US" sz="1050" dirty="0"/>
          </a:p>
        </p:txBody>
      </p:sp>
      <p:sp>
        <p:nvSpPr>
          <p:cNvPr id="103" name="Text Placeholder 90">
            <a:extLst>
              <a:ext uri="{FF2B5EF4-FFF2-40B4-BE49-F238E27FC236}">
                <a16:creationId xmlns:a16="http://schemas.microsoft.com/office/drawing/2014/main" id="{2ABF1B5A-2FAC-304A-9C6E-8F30F3AA56A4}"/>
              </a:ext>
            </a:extLst>
          </p:cNvPr>
          <p:cNvSpPr txBox="1">
            <a:spLocks/>
          </p:cNvSpPr>
          <p:nvPr/>
        </p:nvSpPr>
        <p:spPr>
          <a:xfrm>
            <a:off x="623038" y="313158"/>
            <a:ext cx="11085719" cy="533122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marR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marR="0" indent="-171450" algn="l" defTabSz="457200" rtl="0" eaLnBrk="1" latinLnBrk="0" hangingPunct="1">
              <a:spcBef>
                <a:spcPts val="900"/>
              </a:spcBef>
              <a:spcAft>
                <a:spcPts val="0"/>
              </a:spcAft>
              <a:buClr>
                <a:schemeClr val="tx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marR="0" indent="-171450" algn="l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Lucida Grande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marR="0" indent="-171450" algn="l" defTabSz="457200" rtl="0" eaLnBrk="1" latinLnBrk="0" hangingPunct="1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25830" marR="0" indent="-137160" algn="l" defTabSz="457200" rtl="0" eaLnBrk="1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Font typeface="Arial"/>
              <a:buChar char="»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F3F3F"/>
              </a:buClr>
            </a:pPr>
            <a:r>
              <a:rPr lang="en-US" sz="1865" b="0" dirty="0">
                <a:solidFill>
                  <a:prstClr val="white"/>
                </a:solidFill>
                <a:latin typeface="Arial"/>
              </a:rPr>
              <a:t>Internal Audit 2021 Goals</a:t>
            </a:r>
          </a:p>
        </p:txBody>
      </p:sp>
    </p:spTree>
    <p:extLst>
      <p:ext uri="{BB962C8B-B14F-4D97-AF65-F5344CB8AC3E}">
        <p14:creationId xmlns:p14="http://schemas.microsoft.com/office/powerpoint/2010/main" val="680367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VS_Health_PPT_Everyday_Widescreen_Template">
  <a:themeElements>
    <a:clrScheme name="Custom 17">
      <a:dk1>
        <a:srgbClr val="000000"/>
      </a:dk1>
      <a:lt1>
        <a:sysClr val="window" lastClr="FFFFFF"/>
      </a:lt1>
      <a:dk2>
        <a:srgbClr val="3F3F3F"/>
      </a:dk2>
      <a:lt2>
        <a:srgbClr val="C0C0C0"/>
      </a:lt2>
      <a:accent1>
        <a:srgbClr val="9E0000"/>
      </a:accent1>
      <a:accent2>
        <a:srgbClr val="CC0000"/>
      </a:accent2>
      <a:accent3>
        <a:srgbClr val="E94D4D"/>
      </a:accent3>
      <a:accent4>
        <a:srgbClr val="F7978D"/>
      </a:accent4>
      <a:accent5>
        <a:srgbClr val="646464"/>
      </a:accent5>
      <a:accent6>
        <a:srgbClr val="868686"/>
      </a:accent6>
      <a:hlink>
        <a:srgbClr val="267AC0"/>
      </a:hlink>
      <a:folHlink>
        <a:srgbClr val="A5A5A5"/>
      </a:folHlink>
    </a:clrScheme>
    <a:fontScheme name="CVS Heal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rgbClr val="CC0000"/>
        </a:solidFill>
        <a:ln>
          <a:noFill/>
          <a:miter lim="800000"/>
        </a:ln>
        <a:effectLst/>
      </a:spPr>
      <a:bodyPr rtlCol="0" anchor="ctr"/>
      <a:lstStyle>
        <a:defPPr algn="ctr">
          <a:defRPr b="1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VS_Health_PPT_Everyday_Widescreen_Template_2020.pptx" id="{6AC818C0-4AF3-4469-BA42-0C4533F0DE57}" vid="{F67BA8A2-F2B9-4412-8885-ADAD747BB7A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253F854F3F8A4A848FC463184F2673" ma:contentTypeVersion="6" ma:contentTypeDescription="Create a new document." ma:contentTypeScope="" ma:versionID="db5e03aa1f7ab32b406bb5bf18be8bdf">
  <xsd:schema xmlns:xsd="http://www.w3.org/2001/XMLSchema" xmlns:xs="http://www.w3.org/2001/XMLSchema" xmlns:p="http://schemas.microsoft.com/office/2006/metadata/properties" xmlns:ns2="f3aac4cb-ba2b-4f39-81d2-673e88dbca3a" xmlns:ns3="44c20e7a-e275-4963-900a-0a3e0cce6933" targetNamespace="http://schemas.microsoft.com/office/2006/metadata/properties" ma:root="true" ma:fieldsID="e495b8b55a5f823862ff0227873efd87" ns2:_="" ns3:_="">
    <xsd:import namespace="f3aac4cb-ba2b-4f39-81d2-673e88dbca3a"/>
    <xsd:import namespace="44c20e7a-e275-4963-900a-0a3e0cce69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aac4cb-ba2b-4f39-81d2-673e88dbca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c20e7a-e275-4963-900a-0a3e0cce693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6302D3-9D49-4E88-869E-39FA01E36EAE}">
  <ds:schemaRefs>
    <ds:schemaRef ds:uri="818cf9b0-f5e9-4151-a498-99c0cdb9f6e9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B2B924A-625E-47BB-804D-CCD0B2516C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C4E9F8-E0C2-414B-85CF-65E3A233CEF5}"/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1072</TotalTime>
  <Words>804</Words>
  <Application>Microsoft Office PowerPoint</Application>
  <PresentationFormat>Widescreen</PresentationFormat>
  <Paragraphs>106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CVS Health Sans</vt:lpstr>
      <vt:lpstr>Lucida Grande</vt:lpstr>
      <vt:lpstr>Office Theme</vt:lpstr>
      <vt:lpstr>CVS_Health_PPT_Everyday_Widescreen_Template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 &amp; DA Audit Plan</vt:lpstr>
      <vt:lpstr>PowerPoint Presentation</vt:lpstr>
      <vt:lpstr>PowerPoint Presentation</vt:lpstr>
      <vt:lpstr>PowerPoint Presentation</vt:lpstr>
      <vt:lpstr>PowerPoint Presentation</vt:lpstr>
      <vt:lpstr>Cascade Example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Obiadazie, Aerozona</dc:creator>
  <cp:lastModifiedBy>Obiadazie, Aerozona</cp:lastModifiedBy>
  <cp:revision>9</cp:revision>
  <dcterms:created xsi:type="dcterms:W3CDTF">2021-01-28T23:51:04Z</dcterms:created>
  <dcterms:modified xsi:type="dcterms:W3CDTF">2021-01-29T17:46:40Z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7599526-06ca-49cc-9fa9-5307800a949a_Enabled">
    <vt:lpwstr>True</vt:lpwstr>
  </property>
  <property fmtid="{D5CDD505-2E9C-101B-9397-08002B2CF9AE}" pid="3" name="MSIP_Label_67599526-06ca-49cc-9fa9-5307800a949a_SiteId">
    <vt:lpwstr>fabb61b8-3afe-4e75-b934-a47f782b8cd7</vt:lpwstr>
  </property>
  <property fmtid="{D5CDD505-2E9C-101B-9397-08002B2CF9AE}" pid="4" name="MSIP_Label_67599526-06ca-49cc-9fa9-5307800a949a_Owner">
    <vt:lpwstr>ObiadazieA@aetna.com</vt:lpwstr>
  </property>
  <property fmtid="{D5CDD505-2E9C-101B-9397-08002B2CF9AE}" pid="5" name="MSIP_Label_67599526-06ca-49cc-9fa9-5307800a949a_SetDate">
    <vt:lpwstr>2021-01-29T14:26:24.1701220Z</vt:lpwstr>
  </property>
  <property fmtid="{D5CDD505-2E9C-101B-9397-08002B2CF9AE}" pid="6" name="MSIP_Label_67599526-06ca-49cc-9fa9-5307800a949a_Name">
    <vt:lpwstr>Proprietary</vt:lpwstr>
  </property>
  <property fmtid="{D5CDD505-2E9C-101B-9397-08002B2CF9AE}" pid="7" name="MSIP_Label_67599526-06ca-49cc-9fa9-5307800a949a_Application">
    <vt:lpwstr>Microsoft Azure Information Protection</vt:lpwstr>
  </property>
  <property fmtid="{D5CDD505-2E9C-101B-9397-08002B2CF9AE}" pid="8" name="MSIP_Label_67599526-06ca-49cc-9fa9-5307800a949a_ActionId">
    <vt:lpwstr>b02a9812-c515-4481-9ecf-35d7f62dc76a</vt:lpwstr>
  </property>
  <property fmtid="{D5CDD505-2E9C-101B-9397-08002B2CF9AE}" pid="9" name="MSIP_Label_67599526-06ca-49cc-9fa9-5307800a949a_Extended_MSFT_Method">
    <vt:lpwstr>Automatic</vt:lpwstr>
  </property>
  <property fmtid="{D5CDD505-2E9C-101B-9397-08002B2CF9AE}" pid="10" name="Sensitivity">
    <vt:lpwstr>Proprietary</vt:lpwstr>
  </property>
  <property fmtid="{D5CDD505-2E9C-101B-9397-08002B2CF9AE}" pid="11" name="ContentTypeId">
    <vt:lpwstr>0x0101000F253F854F3F8A4A848FC463184F2673</vt:lpwstr>
  </property>
</Properties>
</file>